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
  </p:notesMasterIdLst>
  <p:sldIdLst>
    <p:sldId id="256" r:id="rId3"/>
    <p:sldId id="257" r:id="rId4"/>
    <p:sldId id="258" r:id="rId5"/>
    <p:sldId id="261" r:id="rId6"/>
    <p:sldId id="269" r:id="rId7"/>
    <p:sldId id="264" r:id="rId8"/>
    <p:sldId id="266" r:id="rId9"/>
    <p:sldId id="267" r:id="rId10"/>
    <p:sldId id="268"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44A194-5EE5-41AD-B5DE-E2CA098ED95E}" v="1029" dt="2023-01-02T19:23:35.7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91273" autoAdjust="0"/>
  </p:normalViewPr>
  <p:slideViewPr>
    <p:cSldViewPr snapToGrid="0">
      <p:cViewPr varScale="1">
        <p:scale>
          <a:sx n="78" d="100"/>
          <a:sy n="78" d="100"/>
        </p:scale>
        <p:origin x="806"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1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ny Kemp" userId="e74ade27-7e22-4a00-a733-a2d841931a7f" providerId="ADAL" clId="{FB44A194-5EE5-41AD-B5DE-E2CA098ED95E}"/>
    <pc:docChg chg="undo custSel addSld delSld modSld">
      <pc:chgData name="Tony Kemp" userId="e74ade27-7e22-4a00-a733-a2d841931a7f" providerId="ADAL" clId="{FB44A194-5EE5-41AD-B5DE-E2CA098ED95E}" dt="2023-01-02T20:16:38.706" v="4773" actId="20577"/>
      <pc:docMkLst>
        <pc:docMk/>
      </pc:docMkLst>
      <pc:sldChg chg="addSp delSp modSp mod delAnim modAnim modNotesTx">
        <pc:chgData name="Tony Kemp" userId="e74ade27-7e22-4a00-a733-a2d841931a7f" providerId="ADAL" clId="{FB44A194-5EE5-41AD-B5DE-E2CA098ED95E}" dt="2023-01-02T17:37:14.148" v="3946" actId="20577"/>
        <pc:sldMkLst>
          <pc:docMk/>
          <pc:sldMk cId="2754569207" sldId="256"/>
        </pc:sldMkLst>
        <pc:spChg chg="mod">
          <ac:chgData name="Tony Kemp" userId="e74ade27-7e22-4a00-a733-a2d841931a7f" providerId="ADAL" clId="{FB44A194-5EE5-41AD-B5DE-E2CA098ED95E}" dt="2023-01-02T17:25:10.866" v="3713" actId="20577"/>
          <ac:spMkLst>
            <pc:docMk/>
            <pc:sldMk cId="2754569207" sldId="256"/>
            <ac:spMk id="2" creationId="{00000000-0000-0000-0000-000000000000}"/>
          </ac:spMkLst>
        </pc:spChg>
        <pc:spChg chg="mod">
          <ac:chgData name="Tony Kemp" userId="e74ade27-7e22-4a00-a733-a2d841931a7f" providerId="ADAL" clId="{FB44A194-5EE5-41AD-B5DE-E2CA098ED95E}" dt="2023-01-02T17:35:22.986" v="3920" actId="14100"/>
          <ac:spMkLst>
            <pc:docMk/>
            <pc:sldMk cId="2754569207" sldId="256"/>
            <ac:spMk id="3" creationId="{00000000-0000-0000-0000-000000000000}"/>
          </ac:spMkLst>
        </pc:spChg>
        <pc:spChg chg="add mod">
          <ac:chgData name="Tony Kemp" userId="e74ade27-7e22-4a00-a733-a2d841931a7f" providerId="ADAL" clId="{FB44A194-5EE5-41AD-B5DE-E2CA098ED95E}" dt="2023-01-02T17:36:39.364" v="3942" actId="14100"/>
          <ac:spMkLst>
            <pc:docMk/>
            <pc:sldMk cId="2754569207" sldId="256"/>
            <ac:spMk id="10" creationId="{5A1E03D7-6703-51DE-3D3F-8C473D92EBAC}"/>
          </ac:spMkLst>
        </pc:spChg>
        <pc:spChg chg="add mod">
          <ac:chgData name="Tony Kemp" userId="e74ade27-7e22-4a00-a733-a2d841931a7f" providerId="ADAL" clId="{FB44A194-5EE5-41AD-B5DE-E2CA098ED95E}" dt="2023-01-02T17:36:46.311" v="3944" actId="403"/>
          <ac:spMkLst>
            <pc:docMk/>
            <pc:sldMk cId="2754569207" sldId="256"/>
            <ac:spMk id="11" creationId="{75E59442-5870-200B-25BC-FEC175B5280F}"/>
          </ac:spMkLst>
        </pc:spChg>
        <pc:spChg chg="add del mod">
          <ac:chgData name="Tony Kemp" userId="e74ade27-7e22-4a00-a733-a2d841931a7f" providerId="ADAL" clId="{FB44A194-5EE5-41AD-B5DE-E2CA098ED95E}" dt="2023-01-02T17:34:01.859" v="3904" actId="478"/>
          <ac:spMkLst>
            <pc:docMk/>
            <pc:sldMk cId="2754569207" sldId="256"/>
            <ac:spMk id="12" creationId="{6BF0DBE2-88B5-2EE8-7B76-5309BB0EFDA0}"/>
          </ac:spMkLst>
        </pc:spChg>
        <pc:spChg chg="add mod">
          <ac:chgData name="Tony Kemp" userId="e74ade27-7e22-4a00-a733-a2d841931a7f" providerId="ADAL" clId="{FB44A194-5EE5-41AD-B5DE-E2CA098ED95E}" dt="2023-01-02T17:35:50.197" v="3927" actId="14100"/>
          <ac:spMkLst>
            <pc:docMk/>
            <pc:sldMk cId="2754569207" sldId="256"/>
            <ac:spMk id="13" creationId="{EFEF519F-5270-E277-1172-1B89F47648E7}"/>
          </ac:spMkLst>
        </pc:spChg>
        <pc:picChg chg="add mod">
          <ac:chgData name="Tony Kemp" userId="e74ade27-7e22-4a00-a733-a2d841931a7f" providerId="ADAL" clId="{FB44A194-5EE5-41AD-B5DE-E2CA098ED95E}" dt="2023-01-02T17:35:18.310" v="3918" actId="14100"/>
          <ac:picMkLst>
            <pc:docMk/>
            <pc:sldMk cId="2754569207" sldId="256"/>
            <ac:picMk id="5" creationId="{98548C4D-47CB-B824-FBEA-375C994710FC}"/>
          </ac:picMkLst>
        </pc:picChg>
        <pc:picChg chg="add mod ord">
          <ac:chgData name="Tony Kemp" userId="e74ade27-7e22-4a00-a733-a2d841931a7f" providerId="ADAL" clId="{FB44A194-5EE5-41AD-B5DE-E2CA098ED95E}" dt="2023-01-02T17:36:27.797" v="3937" actId="1076"/>
          <ac:picMkLst>
            <pc:docMk/>
            <pc:sldMk cId="2754569207" sldId="256"/>
            <ac:picMk id="6" creationId="{E8405D7A-053B-3B5A-C968-C877CB3FC67A}"/>
          </ac:picMkLst>
        </pc:picChg>
        <pc:picChg chg="add mod">
          <ac:chgData name="Tony Kemp" userId="e74ade27-7e22-4a00-a733-a2d841931a7f" providerId="ADAL" clId="{FB44A194-5EE5-41AD-B5DE-E2CA098ED95E}" dt="2023-01-02T17:36:32.236" v="3939" actId="1076"/>
          <ac:picMkLst>
            <pc:docMk/>
            <pc:sldMk cId="2754569207" sldId="256"/>
            <ac:picMk id="7" creationId="{1A82B412-9FC2-9112-EBD1-48A6F127EA38}"/>
          </ac:picMkLst>
        </pc:picChg>
        <pc:picChg chg="add del mod">
          <ac:chgData name="Tony Kemp" userId="e74ade27-7e22-4a00-a733-a2d841931a7f" providerId="ADAL" clId="{FB44A194-5EE5-41AD-B5DE-E2CA098ED95E}" dt="2023-01-02T17:28:10.063" v="3764" actId="478"/>
          <ac:picMkLst>
            <pc:docMk/>
            <pc:sldMk cId="2754569207" sldId="256"/>
            <ac:picMk id="8" creationId="{67736B1E-D611-57F3-57EE-5507D5A092A2}"/>
          </ac:picMkLst>
        </pc:picChg>
        <pc:picChg chg="add mod">
          <ac:chgData name="Tony Kemp" userId="e74ade27-7e22-4a00-a733-a2d841931a7f" providerId="ADAL" clId="{FB44A194-5EE5-41AD-B5DE-E2CA098ED95E}" dt="2023-01-02T17:35:41.886" v="3925" actId="1076"/>
          <ac:picMkLst>
            <pc:docMk/>
            <pc:sldMk cId="2754569207" sldId="256"/>
            <ac:picMk id="9" creationId="{881B0F1E-44D4-2CF0-EFF3-4B190B6F5A2C}"/>
          </ac:picMkLst>
        </pc:picChg>
      </pc:sldChg>
      <pc:sldChg chg="addSp delSp modSp mod delAnim modAnim">
        <pc:chgData name="Tony Kemp" userId="e74ade27-7e22-4a00-a733-a2d841931a7f" providerId="ADAL" clId="{FB44A194-5EE5-41AD-B5DE-E2CA098ED95E}" dt="2023-01-02T20:16:38.706" v="4773" actId="20577"/>
        <pc:sldMkLst>
          <pc:docMk/>
          <pc:sldMk cId="3320729803" sldId="257"/>
        </pc:sldMkLst>
        <pc:spChg chg="mod">
          <ac:chgData name="Tony Kemp" userId="e74ade27-7e22-4a00-a733-a2d841931a7f" providerId="ADAL" clId="{FB44A194-5EE5-41AD-B5DE-E2CA098ED95E}" dt="2023-01-02T20:16:38.706" v="4773" actId="20577"/>
          <ac:spMkLst>
            <pc:docMk/>
            <pc:sldMk cId="3320729803" sldId="257"/>
            <ac:spMk id="3" creationId="{00000000-0000-0000-0000-000000000000}"/>
          </ac:spMkLst>
        </pc:spChg>
        <pc:spChg chg="mod">
          <ac:chgData name="Tony Kemp" userId="e74ade27-7e22-4a00-a733-a2d841931a7f" providerId="ADAL" clId="{FB44A194-5EE5-41AD-B5DE-E2CA098ED95E}" dt="2023-01-02T16:21:37.457" v="616" actId="1076"/>
          <ac:spMkLst>
            <pc:docMk/>
            <pc:sldMk cId="3320729803" sldId="257"/>
            <ac:spMk id="4" creationId="{00000000-0000-0000-0000-000000000000}"/>
          </ac:spMkLst>
        </pc:spChg>
        <pc:spChg chg="del">
          <ac:chgData name="Tony Kemp" userId="e74ade27-7e22-4a00-a733-a2d841931a7f" providerId="ADAL" clId="{FB44A194-5EE5-41AD-B5DE-E2CA098ED95E}" dt="2023-01-02T16:19:20.435" v="576" actId="478"/>
          <ac:spMkLst>
            <pc:docMk/>
            <pc:sldMk cId="3320729803" sldId="257"/>
            <ac:spMk id="5" creationId="{00000000-0000-0000-0000-000000000000}"/>
          </ac:spMkLst>
        </pc:spChg>
        <pc:picChg chg="add mod">
          <ac:chgData name="Tony Kemp" userId="e74ade27-7e22-4a00-a733-a2d841931a7f" providerId="ADAL" clId="{FB44A194-5EE5-41AD-B5DE-E2CA098ED95E}" dt="2023-01-02T16:21:07.557" v="611" actId="1076"/>
          <ac:picMkLst>
            <pc:docMk/>
            <pc:sldMk cId="3320729803" sldId="257"/>
            <ac:picMk id="6" creationId="{1E824F1E-4A9C-3782-2E58-1C7E8E0ED2B1}"/>
          </ac:picMkLst>
        </pc:picChg>
        <pc:picChg chg="add mod">
          <ac:chgData name="Tony Kemp" userId="e74ade27-7e22-4a00-a733-a2d841931a7f" providerId="ADAL" clId="{FB44A194-5EE5-41AD-B5DE-E2CA098ED95E}" dt="2023-01-02T16:20:55.744" v="607" actId="1076"/>
          <ac:picMkLst>
            <pc:docMk/>
            <pc:sldMk cId="3320729803" sldId="257"/>
            <ac:picMk id="7" creationId="{4B7582D2-7E10-5D09-9F33-C5EFCAD42473}"/>
          </ac:picMkLst>
        </pc:picChg>
        <pc:picChg chg="add mod">
          <ac:chgData name="Tony Kemp" userId="e74ade27-7e22-4a00-a733-a2d841931a7f" providerId="ADAL" clId="{FB44A194-5EE5-41AD-B5DE-E2CA098ED95E}" dt="2023-01-02T16:21:05.773" v="610" actId="1076"/>
          <ac:picMkLst>
            <pc:docMk/>
            <pc:sldMk cId="3320729803" sldId="257"/>
            <ac:picMk id="8" creationId="{08AED560-280A-43D8-B350-49262C95C346}"/>
          </ac:picMkLst>
        </pc:picChg>
        <pc:picChg chg="add mod">
          <ac:chgData name="Tony Kemp" userId="e74ade27-7e22-4a00-a733-a2d841931a7f" providerId="ADAL" clId="{FB44A194-5EE5-41AD-B5DE-E2CA098ED95E}" dt="2023-01-02T16:20:57.808" v="608" actId="14100"/>
          <ac:picMkLst>
            <pc:docMk/>
            <pc:sldMk cId="3320729803" sldId="257"/>
            <ac:picMk id="9" creationId="{A7761F7F-E84C-A896-9FF5-A49619D1A3E1}"/>
          </ac:picMkLst>
        </pc:picChg>
        <pc:picChg chg="add mod ord">
          <ac:chgData name="Tony Kemp" userId="e74ade27-7e22-4a00-a733-a2d841931a7f" providerId="ADAL" clId="{FB44A194-5EE5-41AD-B5DE-E2CA098ED95E}" dt="2023-01-02T16:21:48.823" v="624" actId="171"/>
          <ac:picMkLst>
            <pc:docMk/>
            <pc:sldMk cId="3320729803" sldId="257"/>
            <ac:picMk id="10" creationId="{06BE632D-FC76-E587-B39C-983E86FD663E}"/>
          </ac:picMkLst>
        </pc:picChg>
      </pc:sldChg>
      <pc:sldChg chg="modSp mod">
        <pc:chgData name="Tony Kemp" userId="e74ade27-7e22-4a00-a733-a2d841931a7f" providerId="ADAL" clId="{FB44A194-5EE5-41AD-B5DE-E2CA098ED95E}" dt="2023-01-02T17:38:58.525" v="4119" actId="20577"/>
        <pc:sldMkLst>
          <pc:docMk/>
          <pc:sldMk cId="754565926" sldId="258"/>
        </pc:sldMkLst>
        <pc:spChg chg="mod">
          <ac:chgData name="Tony Kemp" userId="e74ade27-7e22-4a00-a733-a2d841931a7f" providerId="ADAL" clId="{FB44A194-5EE5-41AD-B5DE-E2CA098ED95E}" dt="2023-01-02T17:38:58.525" v="4119" actId="20577"/>
          <ac:spMkLst>
            <pc:docMk/>
            <pc:sldMk cId="754565926" sldId="258"/>
            <ac:spMk id="3" creationId="{00000000-0000-0000-0000-000000000000}"/>
          </ac:spMkLst>
        </pc:spChg>
      </pc:sldChg>
      <pc:sldChg chg="addSp modSp mod modNotesTx">
        <pc:chgData name="Tony Kemp" userId="e74ade27-7e22-4a00-a733-a2d841931a7f" providerId="ADAL" clId="{FB44A194-5EE5-41AD-B5DE-E2CA098ED95E}" dt="2023-01-02T19:24:53.042" v="4765" actId="20577"/>
        <pc:sldMkLst>
          <pc:docMk/>
          <pc:sldMk cId="4064542789" sldId="261"/>
        </pc:sldMkLst>
        <pc:spChg chg="mod">
          <ac:chgData name="Tony Kemp" userId="e74ade27-7e22-4a00-a733-a2d841931a7f" providerId="ADAL" clId="{FB44A194-5EE5-41AD-B5DE-E2CA098ED95E}" dt="2023-01-02T17:39:14.452" v="4120"/>
          <ac:spMkLst>
            <pc:docMk/>
            <pc:sldMk cId="4064542789" sldId="261"/>
            <ac:spMk id="2" creationId="{00000000-0000-0000-0000-000000000000}"/>
          </ac:spMkLst>
        </pc:spChg>
        <pc:spChg chg="add mod">
          <ac:chgData name="Tony Kemp" userId="e74ade27-7e22-4a00-a733-a2d841931a7f" providerId="ADAL" clId="{FB44A194-5EE5-41AD-B5DE-E2CA098ED95E}" dt="2023-01-02T19:22:06.546" v="4371" actId="164"/>
          <ac:spMkLst>
            <pc:docMk/>
            <pc:sldMk cId="4064542789" sldId="261"/>
            <ac:spMk id="3" creationId="{5CA311A0-16D2-CFD2-48D5-5AA237D4674F}"/>
          </ac:spMkLst>
        </pc:spChg>
        <pc:spChg chg="mod">
          <ac:chgData name="Tony Kemp" userId="e74ade27-7e22-4a00-a733-a2d841931a7f" providerId="ADAL" clId="{FB44A194-5EE5-41AD-B5DE-E2CA098ED95E}" dt="2023-01-02T19:20:39.946" v="4348" actId="14100"/>
          <ac:spMkLst>
            <pc:docMk/>
            <pc:sldMk cId="4064542789" sldId="261"/>
            <ac:spMk id="5" creationId="{00000000-0000-0000-0000-000000000000}"/>
          </ac:spMkLst>
        </pc:spChg>
        <pc:spChg chg="add">
          <ac:chgData name="Tony Kemp" userId="e74ade27-7e22-4a00-a733-a2d841931a7f" providerId="ADAL" clId="{FB44A194-5EE5-41AD-B5DE-E2CA098ED95E}" dt="2023-01-02T19:22:14.473" v="4372" actId="11529"/>
          <ac:spMkLst>
            <pc:docMk/>
            <pc:sldMk cId="4064542789" sldId="261"/>
            <ac:spMk id="18" creationId="{E52930EF-D6E9-E3B3-D30E-324B09F9710D}"/>
          </ac:spMkLst>
        </pc:spChg>
        <pc:spChg chg="add mod">
          <ac:chgData name="Tony Kemp" userId="e74ade27-7e22-4a00-a733-a2d841931a7f" providerId="ADAL" clId="{FB44A194-5EE5-41AD-B5DE-E2CA098ED95E}" dt="2023-01-02T19:22:25.545" v="4376" actId="1076"/>
          <ac:spMkLst>
            <pc:docMk/>
            <pc:sldMk cId="4064542789" sldId="261"/>
            <ac:spMk id="19" creationId="{4A471757-87AC-5A8F-C4BA-69B0F5D29DC0}"/>
          </ac:spMkLst>
        </pc:spChg>
        <pc:spChg chg="add mod">
          <ac:chgData name="Tony Kemp" userId="e74ade27-7e22-4a00-a733-a2d841931a7f" providerId="ADAL" clId="{FB44A194-5EE5-41AD-B5DE-E2CA098ED95E}" dt="2023-01-02T19:22:23.670" v="4375" actId="1076"/>
          <ac:spMkLst>
            <pc:docMk/>
            <pc:sldMk cId="4064542789" sldId="261"/>
            <ac:spMk id="20" creationId="{1441A7BD-8E0C-06D5-D5AB-3C5DBFDAA9F7}"/>
          </ac:spMkLst>
        </pc:spChg>
        <pc:spChg chg="add mod">
          <ac:chgData name="Tony Kemp" userId="e74ade27-7e22-4a00-a733-a2d841931a7f" providerId="ADAL" clId="{FB44A194-5EE5-41AD-B5DE-E2CA098ED95E}" dt="2023-01-02T19:24:27.379" v="4701" actId="14100"/>
          <ac:spMkLst>
            <pc:docMk/>
            <pc:sldMk cId="4064542789" sldId="261"/>
            <ac:spMk id="21" creationId="{112E005B-C233-1AFC-7677-F38058FBD21C}"/>
          </ac:spMkLst>
        </pc:spChg>
        <pc:spChg chg="add mod">
          <ac:chgData name="Tony Kemp" userId="e74ade27-7e22-4a00-a733-a2d841931a7f" providerId="ADAL" clId="{FB44A194-5EE5-41AD-B5DE-E2CA098ED95E}" dt="2023-01-02T19:24:23.353" v="4700" actId="1076"/>
          <ac:spMkLst>
            <pc:docMk/>
            <pc:sldMk cId="4064542789" sldId="261"/>
            <ac:spMk id="22" creationId="{38318DEB-A4DE-2D70-3329-F6F7594C4A6B}"/>
          </ac:spMkLst>
        </pc:spChg>
        <pc:spChg chg="add mod">
          <ac:chgData name="Tony Kemp" userId="e74ade27-7e22-4a00-a733-a2d841931a7f" providerId="ADAL" clId="{FB44A194-5EE5-41AD-B5DE-E2CA098ED95E}" dt="2023-01-02T19:24:21.091" v="4699" actId="1076"/>
          <ac:spMkLst>
            <pc:docMk/>
            <pc:sldMk cId="4064542789" sldId="261"/>
            <ac:spMk id="23" creationId="{F2EC2EDD-A23F-B150-521A-9DC391BFD61C}"/>
          </ac:spMkLst>
        </pc:spChg>
        <pc:grpChg chg="add mod">
          <ac:chgData name="Tony Kemp" userId="e74ade27-7e22-4a00-a733-a2d841931a7f" providerId="ADAL" clId="{FB44A194-5EE5-41AD-B5DE-E2CA098ED95E}" dt="2023-01-02T19:22:06.546" v="4371" actId="164"/>
          <ac:grpSpMkLst>
            <pc:docMk/>
            <pc:sldMk cId="4064542789" sldId="261"/>
            <ac:grpSpMk id="17" creationId="{3740333E-F51D-1179-5DFA-C5CDEB4401CC}"/>
          </ac:grpSpMkLst>
        </pc:grpChg>
        <pc:cxnChg chg="add mod">
          <ac:chgData name="Tony Kemp" userId="e74ade27-7e22-4a00-a733-a2d841931a7f" providerId="ADAL" clId="{FB44A194-5EE5-41AD-B5DE-E2CA098ED95E}" dt="2023-01-02T19:22:06.546" v="4371" actId="164"/>
          <ac:cxnSpMkLst>
            <pc:docMk/>
            <pc:sldMk cId="4064542789" sldId="261"/>
            <ac:cxnSpMk id="6" creationId="{C4DB9738-31C8-9A26-F720-41623CD8FF4E}"/>
          </ac:cxnSpMkLst>
        </pc:cxnChg>
        <pc:cxnChg chg="add mod">
          <ac:chgData name="Tony Kemp" userId="e74ade27-7e22-4a00-a733-a2d841931a7f" providerId="ADAL" clId="{FB44A194-5EE5-41AD-B5DE-E2CA098ED95E}" dt="2023-01-02T19:22:06.546" v="4371" actId="164"/>
          <ac:cxnSpMkLst>
            <pc:docMk/>
            <pc:sldMk cId="4064542789" sldId="261"/>
            <ac:cxnSpMk id="7" creationId="{626E02C3-933B-F485-293A-5ACD22BFE358}"/>
          </ac:cxnSpMkLst>
        </pc:cxnChg>
        <pc:cxnChg chg="add mod">
          <ac:chgData name="Tony Kemp" userId="e74ade27-7e22-4a00-a733-a2d841931a7f" providerId="ADAL" clId="{FB44A194-5EE5-41AD-B5DE-E2CA098ED95E}" dt="2023-01-02T19:22:06.546" v="4371" actId="164"/>
          <ac:cxnSpMkLst>
            <pc:docMk/>
            <pc:sldMk cId="4064542789" sldId="261"/>
            <ac:cxnSpMk id="9" creationId="{819342B9-E148-DA11-4ADA-A22B6BE06289}"/>
          </ac:cxnSpMkLst>
        </pc:cxnChg>
        <pc:cxnChg chg="add mod">
          <ac:chgData name="Tony Kemp" userId="e74ade27-7e22-4a00-a733-a2d841931a7f" providerId="ADAL" clId="{FB44A194-5EE5-41AD-B5DE-E2CA098ED95E}" dt="2023-01-02T19:22:06.546" v="4371" actId="164"/>
          <ac:cxnSpMkLst>
            <pc:docMk/>
            <pc:sldMk cId="4064542789" sldId="261"/>
            <ac:cxnSpMk id="12" creationId="{7EA859F7-01FE-469D-DB85-9D64F7625BEE}"/>
          </ac:cxnSpMkLst>
        </pc:cxnChg>
        <pc:cxnChg chg="add mod">
          <ac:chgData name="Tony Kemp" userId="e74ade27-7e22-4a00-a733-a2d841931a7f" providerId="ADAL" clId="{FB44A194-5EE5-41AD-B5DE-E2CA098ED95E}" dt="2023-01-02T19:22:06.546" v="4371" actId="164"/>
          <ac:cxnSpMkLst>
            <pc:docMk/>
            <pc:sldMk cId="4064542789" sldId="261"/>
            <ac:cxnSpMk id="13" creationId="{F41D89CA-EA2E-CAC2-DE15-80076C3E84FD}"/>
          </ac:cxnSpMkLst>
        </pc:cxnChg>
      </pc:sldChg>
      <pc:sldChg chg="del">
        <pc:chgData name="Tony Kemp" userId="e74ade27-7e22-4a00-a733-a2d841931a7f" providerId="ADAL" clId="{FB44A194-5EE5-41AD-B5DE-E2CA098ED95E}" dt="2023-01-02T17:39:37.246" v="4121" actId="2696"/>
        <pc:sldMkLst>
          <pc:docMk/>
          <pc:sldMk cId="3661762343" sldId="262"/>
        </pc:sldMkLst>
      </pc:sldChg>
      <pc:sldChg chg="addSp delSp modSp mod delAnim modAnim">
        <pc:chgData name="Tony Kemp" userId="e74ade27-7e22-4a00-a733-a2d841931a7f" providerId="ADAL" clId="{FB44A194-5EE5-41AD-B5DE-E2CA098ED95E}" dt="2023-01-02T17:24:10.144" v="3683" actId="207"/>
        <pc:sldMkLst>
          <pc:docMk/>
          <pc:sldMk cId="2142048239" sldId="263"/>
        </pc:sldMkLst>
        <pc:spChg chg="mod">
          <ac:chgData name="Tony Kemp" userId="e74ade27-7e22-4a00-a733-a2d841931a7f" providerId="ADAL" clId="{FB44A194-5EE5-41AD-B5DE-E2CA098ED95E}" dt="2023-01-02T16:28:08.316" v="662" actId="20577"/>
          <ac:spMkLst>
            <pc:docMk/>
            <pc:sldMk cId="2142048239" sldId="263"/>
            <ac:spMk id="2" creationId="{00000000-0000-0000-0000-000000000000}"/>
          </ac:spMkLst>
        </pc:spChg>
        <pc:spChg chg="mod">
          <ac:chgData name="Tony Kemp" userId="e74ade27-7e22-4a00-a733-a2d841931a7f" providerId="ADAL" clId="{FB44A194-5EE5-41AD-B5DE-E2CA098ED95E}" dt="2023-01-02T17:16:36.412" v="3467" actId="20577"/>
          <ac:spMkLst>
            <pc:docMk/>
            <pc:sldMk cId="2142048239" sldId="263"/>
            <ac:spMk id="3" creationId="{00000000-0000-0000-0000-000000000000}"/>
          </ac:spMkLst>
        </pc:spChg>
        <pc:spChg chg="add mod">
          <ac:chgData name="Tony Kemp" userId="e74ade27-7e22-4a00-a733-a2d841931a7f" providerId="ADAL" clId="{FB44A194-5EE5-41AD-B5DE-E2CA098ED95E}" dt="2023-01-02T17:20:08.259" v="3510" actId="164"/>
          <ac:spMkLst>
            <pc:docMk/>
            <pc:sldMk cId="2142048239" sldId="263"/>
            <ac:spMk id="7" creationId="{C1E417BB-5D4F-907D-1125-E154DDC9C4CB}"/>
          </ac:spMkLst>
        </pc:spChg>
        <pc:spChg chg="add mod">
          <ac:chgData name="Tony Kemp" userId="e74ade27-7e22-4a00-a733-a2d841931a7f" providerId="ADAL" clId="{FB44A194-5EE5-41AD-B5DE-E2CA098ED95E}" dt="2023-01-02T17:20:03.044" v="3509" actId="164"/>
          <ac:spMkLst>
            <pc:docMk/>
            <pc:sldMk cId="2142048239" sldId="263"/>
            <ac:spMk id="11" creationId="{ED5E7F53-0BC1-E3EA-BCC2-AB24F19035CA}"/>
          </ac:spMkLst>
        </pc:spChg>
        <pc:spChg chg="del">
          <ac:chgData name="Tony Kemp" userId="e74ade27-7e22-4a00-a733-a2d841931a7f" providerId="ADAL" clId="{FB44A194-5EE5-41AD-B5DE-E2CA098ED95E}" dt="2023-01-02T17:15:36.288" v="3399" actId="478"/>
          <ac:spMkLst>
            <pc:docMk/>
            <pc:sldMk cId="2142048239" sldId="263"/>
            <ac:spMk id="12" creationId="{00000000-0000-0000-0000-000000000000}"/>
          </ac:spMkLst>
        </pc:spChg>
        <pc:spChg chg="add mod">
          <ac:chgData name="Tony Kemp" userId="e74ade27-7e22-4a00-a733-a2d841931a7f" providerId="ADAL" clId="{FB44A194-5EE5-41AD-B5DE-E2CA098ED95E}" dt="2023-01-02T17:23:15.537" v="3590" actId="164"/>
          <ac:spMkLst>
            <pc:docMk/>
            <pc:sldMk cId="2142048239" sldId="263"/>
            <ac:spMk id="16" creationId="{2B19780B-51E4-2856-2BE5-59AFBD36F797}"/>
          </ac:spMkLst>
        </pc:spChg>
        <pc:spChg chg="add mod">
          <ac:chgData name="Tony Kemp" userId="e74ade27-7e22-4a00-a733-a2d841931a7f" providerId="ADAL" clId="{FB44A194-5EE5-41AD-B5DE-E2CA098ED95E}" dt="2023-01-02T17:24:10.144" v="3683" actId="207"/>
          <ac:spMkLst>
            <pc:docMk/>
            <pc:sldMk cId="2142048239" sldId="263"/>
            <ac:spMk id="18" creationId="{0F621F07-1F1F-FF4C-206B-5FEB8DB2B49F}"/>
          </ac:spMkLst>
        </pc:spChg>
        <pc:grpChg chg="add mod">
          <ac:chgData name="Tony Kemp" userId="e74ade27-7e22-4a00-a733-a2d841931a7f" providerId="ADAL" clId="{FB44A194-5EE5-41AD-B5DE-E2CA098ED95E}" dt="2023-01-02T17:20:38.495" v="3521" actId="14100"/>
          <ac:grpSpMkLst>
            <pc:docMk/>
            <pc:sldMk cId="2142048239" sldId="263"/>
            <ac:grpSpMk id="13" creationId="{F61497CE-ECB7-A15A-5683-613E271590E6}"/>
          </ac:grpSpMkLst>
        </pc:grpChg>
        <pc:grpChg chg="add mod">
          <ac:chgData name="Tony Kemp" userId="e74ade27-7e22-4a00-a733-a2d841931a7f" providerId="ADAL" clId="{FB44A194-5EE5-41AD-B5DE-E2CA098ED95E}" dt="2023-01-02T17:20:27.188" v="3517" actId="1076"/>
          <ac:grpSpMkLst>
            <pc:docMk/>
            <pc:sldMk cId="2142048239" sldId="263"/>
            <ac:grpSpMk id="14" creationId="{122847E3-32E3-E35E-CD3A-6BB3E256EFCC}"/>
          </ac:grpSpMkLst>
        </pc:grpChg>
        <pc:grpChg chg="add mod">
          <ac:chgData name="Tony Kemp" userId="e74ade27-7e22-4a00-a733-a2d841931a7f" providerId="ADAL" clId="{FB44A194-5EE5-41AD-B5DE-E2CA098ED95E}" dt="2023-01-02T17:23:18.205" v="3591" actId="1076"/>
          <ac:grpSpMkLst>
            <pc:docMk/>
            <pc:sldMk cId="2142048239" sldId="263"/>
            <ac:grpSpMk id="17" creationId="{EC284E99-2A63-609D-E434-EB0304B99D12}"/>
          </ac:grpSpMkLst>
        </pc:grpChg>
        <pc:picChg chg="add mod">
          <ac:chgData name="Tony Kemp" userId="e74ade27-7e22-4a00-a733-a2d841931a7f" providerId="ADAL" clId="{FB44A194-5EE5-41AD-B5DE-E2CA098ED95E}" dt="2023-01-02T17:20:08.259" v="3510" actId="164"/>
          <ac:picMkLst>
            <pc:docMk/>
            <pc:sldMk cId="2142048239" sldId="263"/>
            <ac:picMk id="6" creationId="{89A9F053-F632-CAAC-146D-95E25261AED4}"/>
          </ac:picMkLst>
        </pc:picChg>
        <pc:picChg chg="add mod">
          <ac:chgData name="Tony Kemp" userId="e74ade27-7e22-4a00-a733-a2d841931a7f" providerId="ADAL" clId="{FB44A194-5EE5-41AD-B5DE-E2CA098ED95E}" dt="2023-01-02T17:20:29.357" v="3518" actId="1076"/>
          <ac:picMkLst>
            <pc:docMk/>
            <pc:sldMk cId="2142048239" sldId="263"/>
            <ac:picMk id="9" creationId="{0470B239-4056-B637-FBB8-1F1B4DFF41DA}"/>
          </ac:picMkLst>
        </pc:picChg>
        <pc:picChg chg="add mod">
          <ac:chgData name="Tony Kemp" userId="e74ade27-7e22-4a00-a733-a2d841931a7f" providerId="ADAL" clId="{FB44A194-5EE5-41AD-B5DE-E2CA098ED95E}" dt="2023-01-02T17:20:03.044" v="3509" actId="164"/>
          <ac:picMkLst>
            <pc:docMk/>
            <pc:sldMk cId="2142048239" sldId="263"/>
            <ac:picMk id="10" creationId="{318525BF-1EA8-E891-4E8D-E84A333330EA}"/>
          </ac:picMkLst>
        </pc:picChg>
        <pc:picChg chg="add mod">
          <ac:chgData name="Tony Kemp" userId="e74ade27-7e22-4a00-a733-a2d841931a7f" providerId="ADAL" clId="{FB44A194-5EE5-41AD-B5DE-E2CA098ED95E}" dt="2023-01-02T17:23:15.537" v="3590" actId="164"/>
          <ac:picMkLst>
            <pc:docMk/>
            <pc:sldMk cId="2142048239" sldId="263"/>
            <ac:picMk id="15" creationId="{5EF4C381-9411-9E3E-0AB2-5FBC6D4FF044}"/>
          </ac:picMkLst>
        </pc:picChg>
      </pc:sldChg>
      <pc:sldChg chg="addSp delSp modSp add mod modNotesTx">
        <pc:chgData name="Tony Kemp" userId="e74ade27-7e22-4a00-a733-a2d841931a7f" providerId="ADAL" clId="{FB44A194-5EE5-41AD-B5DE-E2CA098ED95E}" dt="2023-01-02T17:07:46.345" v="2987" actId="20577"/>
        <pc:sldMkLst>
          <pc:docMk/>
          <pc:sldMk cId="766807223" sldId="264"/>
        </pc:sldMkLst>
        <pc:spChg chg="mod">
          <ac:chgData name="Tony Kemp" userId="e74ade27-7e22-4a00-a733-a2d841931a7f" providerId="ADAL" clId="{FB44A194-5EE5-41AD-B5DE-E2CA098ED95E}" dt="2023-01-02T16:27:48.581" v="659" actId="20577"/>
          <ac:spMkLst>
            <pc:docMk/>
            <pc:sldMk cId="766807223" sldId="264"/>
            <ac:spMk id="2" creationId="{00000000-0000-0000-0000-000000000000}"/>
          </ac:spMkLst>
        </pc:spChg>
        <pc:spChg chg="add mod">
          <ac:chgData name="Tony Kemp" userId="e74ade27-7e22-4a00-a733-a2d841931a7f" providerId="ADAL" clId="{FB44A194-5EE5-41AD-B5DE-E2CA098ED95E}" dt="2023-01-02T16:33:04.330" v="1148" actId="20577"/>
          <ac:spMkLst>
            <pc:docMk/>
            <pc:sldMk cId="766807223" sldId="264"/>
            <ac:spMk id="4" creationId="{2D72FC69-427E-A102-11E0-B8E736E9AC6F}"/>
          </ac:spMkLst>
        </pc:spChg>
        <pc:spChg chg="del">
          <ac:chgData name="Tony Kemp" userId="e74ade27-7e22-4a00-a733-a2d841931a7f" providerId="ADAL" clId="{FB44A194-5EE5-41AD-B5DE-E2CA098ED95E}" dt="2023-01-02T16:27:51.620" v="660" actId="478"/>
          <ac:spMkLst>
            <pc:docMk/>
            <pc:sldMk cId="766807223" sldId="264"/>
            <ac:spMk id="5" creationId="{00000000-0000-0000-0000-000000000000}"/>
          </ac:spMkLst>
        </pc:spChg>
      </pc:sldChg>
      <pc:sldChg chg="modSp">
        <pc:chgData name="Tony Kemp" userId="e74ade27-7e22-4a00-a733-a2d841931a7f" providerId="ADAL" clId="{FB44A194-5EE5-41AD-B5DE-E2CA098ED95E}" dt="2023-01-02T17:06:55.516" v="2806" actId="20577"/>
        <pc:sldMkLst>
          <pc:docMk/>
          <pc:sldMk cId="2422329200" sldId="267"/>
        </pc:sldMkLst>
        <pc:spChg chg="mod">
          <ac:chgData name="Tony Kemp" userId="e74ade27-7e22-4a00-a733-a2d841931a7f" providerId="ADAL" clId="{FB44A194-5EE5-41AD-B5DE-E2CA098ED95E}" dt="2023-01-02T16:42:35.036" v="1853" actId="2711"/>
          <ac:spMkLst>
            <pc:docMk/>
            <pc:sldMk cId="2422329200" sldId="267"/>
            <ac:spMk id="2052" creationId="{AB695EC9-8189-4095-AD26-91464FBA89F1}"/>
          </ac:spMkLst>
        </pc:spChg>
        <pc:spChg chg="mod">
          <ac:chgData name="Tony Kemp" userId="e74ade27-7e22-4a00-a733-a2d841931a7f" providerId="ADAL" clId="{FB44A194-5EE5-41AD-B5DE-E2CA098ED95E}" dt="2023-01-02T17:06:55.516" v="2806" actId="20577"/>
          <ac:spMkLst>
            <pc:docMk/>
            <pc:sldMk cId="2422329200" sldId="267"/>
            <ac:spMk id="2053" creationId="{17260C37-A16F-4DC5-BF11-1E9FC447D902}"/>
          </ac:spMkLst>
        </pc:spChg>
        <pc:spChg chg="mod">
          <ac:chgData name="Tony Kemp" userId="e74ade27-7e22-4a00-a733-a2d841931a7f" providerId="ADAL" clId="{FB44A194-5EE5-41AD-B5DE-E2CA098ED95E}" dt="2023-01-02T17:02:46.914" v="2611" actId="2711"/>
          <ac:spMkLst>
            <pc:docMk/>
            <pc:sldMk cId="2422329200" sldId="267"/>
            <ac:spMk id="2055" creationId="{783AACC0-8D9D-4C1B-B8C4-BD399DB51D33}"/>
          </ac:spMkLst>
        </pc:spChg>
        <pc:spChg chg="mod">
          <ac:chgData name="Tony Kemp" userId="e74ade27-7e22-4a00-a733-a2d841931a7f" providerId="ADAL" clId="{FB44A194-5EE5-41AD-B5DE-E2CA098ED95E}" dt="2023-01-02T17:04:17.207" v="2734" actId="20577"/>
          <ac:spMkLst>
            <pc:docMk/>
            <pc:sldMk cId="2422329200" sldId="267"/>
            <ac:spMk id="2056" creationId="{9D604454-04F0-4B9D-AD5F-4E05BDCABA0B}"/>
          </ac:spMkLst>
        </pc:spChg>
        <pc:spChg chg="mod">
          <ac:chgData name="Tony Kemp" userId="e74ade27-7e22-4a00-a733-a2d841931a7f" providerId="ADAL" clId="{FB44A194-5EE5-41AD-B5DE-E2CA098ED95E}" dt="2023-01-02T16:49:29.843" v="2089" actId="2711"/>
          <ac:spMkLst>
            <pc:docMk/>
            <pc:sldMk cId="2422329200" sldId="267"/>
            <ac:spMk id="2057" creationId="{1A093035-9079-4439-BA1F-BFCFDB68A2AA}"/>
          </ac:spMkLst>
        </pc:spChg>
        <pc:spChg chg="mod">
          <ac:chgData name="Tony Kemp" userId="e74ade27-7e22-4a00-a733-a2d841931a7f" providerId="ADAL" clId="{FB44A194-5EE5-41AD-B5DE-E2CA098ED95E}" dt="2023-01-02T16:38:16.128" v="1427" actId="1076"/>
          <ac:spMkLst>
            <pc:docMk/>
            <pc:sldMk cId="2422329200" sldId="267"/>
            <ac:spMk id="2058" creationId="{9236CFC7-D5FF-4E84-AB38-702067BEB452}"/>
          </ac:spMkLst>
        </pc:spChg>
        <pc:spChg chg="mod">
          <ac:chgData name="Tony Kemp" userId="e74ade27-7e22-4a00-a733-a2d841931a7f" providerId="ADAL" clId="{FB44A194-5EE5-41AD-B5DE-E2CA098ED95E}" dt="2023-01-02T16:54:27.988" v="2450" actId="2711"/>
          <ac:spMkLst>
            <pc:docMk/>
            <pc:sldMk cId="2422329200" sldId="267"/>
            <ac:spMk id="2059" creationId="{44B1D4E7-99BA-4F31-B5D9-E9D3E50D9A83}"/>
          </ac:spMkLst>
        </pc:spChg>
        <pc:spChg chg="mod">
          <ac:chgData name="Tony Kemp" userId="e74ade27-7e22-4a00-a733-a2d841931a7f" providerId="ADAL" clId="{FB44A194-5EE5-41AD-B5DE-E2CA098ED95E}" dt="2023-01-02T16:36:06.590" v="1286" actId="2711"/>
          <ac:spMkLst>
            <pc:docMk/>
            <pc:sldMk cId="2422329200" sldId="267"/>
            <ac:spMk id="2060" creationId="{6DC6761D-5972-426D-AAD6-8A953E91A464}"/>
          </ac:spMkLst>
        </pc:spChg>
        <pc:spChg chg="mod">
          <ac:chgData name="Tony Kemp" userId="e74ade27-7e22-4a00-a733-a2d841931a7f" providerId="ADAL" clId="{FB44A194-5EE5-41AD-B5DE-E2CA098ED95E}" dt="2023-01-02T16:40:29.621" v="1676" actId="2711"/>
          <ac:spMkLst>
            <pc:docMk/>
            <pc:sldMk cId="2422329200" sldId="267"/>
            <ac:spMk id="2061" creationId="{A84F8C65-C949-45F9-BC56-C7919138004C}"/>
          </ac:spMkLst>
        </pc:spChg>
        <pc:spChg chg="mod">
          <ac:chgData name="Tony Kemp" userId="e74ade27-7e22-4a00-a733-a2d841931a7f" providerId="ADAL" clId="{FB44A194-5EE5-41AD-B5DE-E2CA098ED95E}" dt="2023-01-02T16:41:56.419" v="1758" actId="2711"/>
          <ac:spMkLst>
            <pc:docMk/>
            <pc:sldMk cId="2422329200" sldId="267"/>
            <ac:spMk id="2062" creationId="{94F16BB8-05C6-4906-917F-48AFE50E8635}"/>
          </ac:spMkLst>
        </pc:spChg>
        <pc:spChg chg="mod">
          <ac:chgData name="Tony Kemp" userId="e74ade27-7e22-4a00-a733-a2d841931a7f" providerId="ADAL" clId="{FB44A194-5EE5-41AD-B5DE-E2CA098ED95E}" dt="2023-01-02T16:58:45.839" v="2452" actId="2711"/>
          <ac:spMkLst>
            <pc:docMk/>
            <pc:sldMk cId="2422329200" sldId="267"/>
            <ac:spMk id="2063" creationId="{4FA9D8EC-96D2-4CF5-9DFB-B8E9243D4EA9}"/>
          </ac:spMkLst>
        </pc:spChg>
        <pc:spChg chg="mod">
          <ac:chgData name="Tony Kemp" userId="e74ade27-7e22-4a00-a733-a2d841931a7f" providerId="ADAL" clId="{FB44A194-5EE5-41AD-B5DE-E2CA098ED95E}" dt="2023-01-02T16:59:50.479" v="2540" actId="2711"/>
          <ac:spMkLst>
            <pc:docMk/>
            <pc:sldMk cId="2422329200" sldId="267"/>
            <ac:spMk id="2064" creationId="{D6283275-64B3-4DEB-941A-53BDD62A1FD9}"/>
          </ac:spMkLst>
        </pc:spChg>
        <pc:spChg chg="mod">
          <ac:chgData name="Tony Kemp" userId="e74ade27-7e22-4a00-a733-a2d841931a7f" providerId="ADAL" clId="{FB44A194-5EE5-41AD-B5DE-E2CA098ED95E}" dt="2023-01-02T16:50:46.970" v="2171" actId="2711"/>
          <ac:spMkLst>
            <pc:docMk/>
            <pc:sldMk cId="2422329200" sldId="267"/>
            <ac:spMk id="2065" creationId="{F07B7A11-A486-4112-9626-55C7518A4ACE}"/>
          </ac:spMkLst>
        </pc:spChg>
        <pc:spChg chg="mod">
          <ac:chgData name="Tony Kemp" userId="e74ade27-7e22-4a00-a733-a2d841931a7f" providerId="ADAL" clId="{FB44A194-5EE5-41AD-B5DE-E2CA098ED95E}" dt="2023-01-02T16:48:54.779" v="2086" actId="2711"/>
          <ac:spMkLst>
            <pc:docMk/>
            <pc:sldMk cId="2422329200" sldId="267"/>
            <ac:spMk id="2066" creationId="{1CBF02B2-AA89-4A58-B742-3F711D351BC6}"/>
          </ac:spMkLst>
        </pc:spChg>
        <pc:spChg chg="mod">
          <ac:chgData name="Tony Kemp" userId="e74ade27-7e22-4a00-a733-a2d841931a7f" providerId="ADAL" clId="{FB44A194-5EE5-41AD-B5DE-E2CA098ED95E}" dt="2023-01-02T16:52:51.395" v="2349" actId="2711"/>
          <ac:spMkLst>
            <pc:docMk/>
            <pc:sldMk cId="2422329200" sldId="267"/>
            <ac:spMk id="2072" creationId="{20D6414F-D116-4635-9ADD-9F25A9420A81}"/>
          </ac:spMkLst>
        </pc:spChg>
        <pc:spChg chg="mod">
          <ac:chgData name="Tony Kemp" userId="e74ade27-7e22-4a00-a733-a2d841931a7f" providerId="ADAL" clId="{FB44A194-5EE5-41AD-B5DE-E2CA098ED95E}" dt="2023-01-02T16:45:33.266" v="1981" actId="2711"/>
          <ac:spMkLst>
            <pc:docMk/>
            <pc:sldMk cId="2422329200" sldId="267"/>
            <ac:spMk id="2103" creationId="{C7A8FF37-8333-4D50-B7C7-027F8324AEE0}"/>
          </ac:spMkLst>
        </pc:spChg>
      </pc:sldChg>
      <pc:sldChg chg="modSp mod">
        <pc:chgData name="Tony Kemp" userId="e74ade27-7e22-4a00-a733-a2d841931a7f" providerId="ADAL" clId="{FB44A194-5EE5-41AD-B5DE-E2CA098ED95E}" dt="2023-01-02T17:07:15.430" v="2857" actId="20577"/>
        <pc:sldMkLst>
          <pc:docMk/>
          <pc:sldMk cId="1831742345" sldId="268"/>
        </pc:sldMkLst>
        <pc:spChg chg="mod">
          <ac:chgData name="Tony Kemp" userId="e74ade27-7e22-4a00-a733-a2d841931a7f" providerId="ADAL" clId="{FB44A194-5EE5-41AD-B5DE-E2CA098ED95E}" dt="2023-01-02T17:07:15.430" v="2857" actId="20577"/>
          <ac:spMkLst>
            <pc:docMk/>
            <pc:sldMk cId="1831742345" sldId="268"/>
            <ac:spMk id="2" creationId="{18DB683F-C346-4C2A-B051-7C10B1D24F8A}"/>
          </ac:spMkLst>
        </pc:spChg>
      </pc:sldChg>
      <pc:sldChg chg="addSp delSp modSp new mod modShow modNotesTx">
        <pc:chgData name="Tony Kemp" userId="e74ade27-7e22-4a00-a733-a2d841931a7f" providerId="ADAL" clId="{FB44A194-5EE5-41AD-B5DE-E2CA098ED95E}" dt="2023-01-02T19:23:30.510" v="4560" actId="729"/>
        <pc:sldMkLst>
          <pc:docMk/>
          <pc:sldMk cId="2450956321" sldId="269"/>
        </pc:sldMkLst>
        <pc:spChg chg="del">
          <ac:chgData name="Tony Kemp" userId="e74ade27-7e22-4a00-a733-a2d841931a7f" providerId="ADAL" clId="{FB44A194-5EE5-41AD-B5DE-E2CA098ED95E}" dt="2023-01-02T19:23:07.108" v="4513" actId="478"/>
          <ac:spMkLst>
            <pc:docMk/>
            <pc:sldMk cId="2450956321" sldId="269"/>
            <ac:spMk id="2" creationId="{125EE034-5799-5836-581E-67E02E92DB47}"/>
          </ac:spMkLst>
        </pc:spChg>
        <pc:spChg chg="del">
          <ac:chgData name="Tony Kemp" userId="e74ade27-7e22-4a00-a733-a2d841931a7f" providerId="ADAL" clId="{FB44A194-5EE5-41AD-B5DE-E2CA098ED95E}" dt="2023-01-02T19:23:05.614" v="4512" actId="478"/>
          <ac:spMkLst>
            <pc:docMk/>
            <pc:sldMk cId="2450956321" sldId="269"/>
            <ac:spMk id="3" creationId="{9B8A1DEC-D410-7E37-94D0-BC0A9F6E30BE}"/>
          </ac:spMkLst>
        </pc:spChg>
        <pc:spChg chg="mod">
          <ac:chgData name="Tony Kemp" userId="e74ade27-7e22-4a00-a733-a2d841931a7f" providerId="ADAL" clId="{FB44A194-5EE5-41AD-B5DE-E2CA098ED95E}" dt="2023-01-02T19:23:12.240" v="4516"/>
          <ac:spMkLst>
            <pc:docMk/>
            <pc:sldMk cId="2450956321" sldId="269"/>
            <ac:spMk id="6" creationId="{6E89509C-BAAE-49BC-6FD2-1F81B510AEFD}"/>
          </ac:spMkLst>
        </pc:spChg>
        <pc:grpChg chg="add mod">
          <ac:chgData name="Tony Kemp" userId="e74ade27-7e22-4a00-a733-a2d841931a7f" providerId="ADAL" clId="{FB44A194-5EE5-41AD-B5DE-E2CA098ED95E}" dt="2023-01-02T19:23:16.069" v="4517" actId="1076"/>
          <ac:grpSpMkLst>
            <pc:docMk/>
            <pc:sldMk cId="2450956321" sldId="269"/>
            <ac:grpSpMk id="5" creationId="{6FDA51B2-A263-FB25-BA27-97CF408E74C8}"/>
          </ac:grpSpMkLst>
        </pc:grpChg>
        <pc:picChg chg="add mod">
          <ac:chgData name="Tony Kemp" userId="e74ade27-7e22-4a00-a733-a2d841931a7f" providerId="ADAL" clId="{FB44A194-5EE5-41AD-B5DE-E2CA098ED95E}" dt="2023-01-02T19:23:10.606" v="4515" actId="1076"/>
          <ac:picMkLst>
            <pc:docMk/>
            <pc:sldMk cId="2450956321" sldId="269"/>
            <ac:picMk id="4" creationId="{AE89215D-F847-2960-B8A2-EAD0ADCFA282}"/>
          </ac:picMkLst>
        </pc:picChg>
        <pc:cxnChg chg="mod">
          <ac:chgData name="Tony Kemp" userId="e74ade27-7e22-4a00-a733-a2d841931a7f" providerId="ADAL" clId="{FB44A194-5EE5-41AD-B5DE-E2CA098ED95E}" dt="2023-01-02T19:23:12.240" v="4516"/>
          <ac:cxnSpMkLst>
            <pc:docMk/>
            <pc:sldMk cId="2450956321" sldId="269"/>
            <ac:cxnSpMk id="7" creationId="{5B7D49B5-F857-2F8F-1055-BEEB69FDA5CF}"/>
          </ac:cxnSpMkLst>
        </pc:cxnChg>
        <pc:cxnChg chg="mod">
          <ac:chgData name="Tony Kemp" userId="e74ade27-7e22-4a00-a733-a2d841931a7f" providerId="ADAL" clId="{FB44A194-5EE5-41AD-B5DE-E2CA098ED95E}" dt="2023-01-02T19:23:12.240" v="4516"/>
          <ac:cxnSpMkLst>
            <pc:docMk/>
            <pc:sldMk cId="2450956321" sldId="269"/>
            <ac:cxnSpMk id="8" creationId="{4CFE2284-E940-31A6-1F72-AC6B14189F50}"/>
          </ac:cxnSpMkLst>
        </pc:cxnChg>
        <pc:cxnChg chg="mod">
          <ac:chgData name="Tony Kemp" userId="e74ade27-7e22-4a00-a733-a2d841931a7f" providerId="ADAL" clId="{FB44A194-5EE5-41AD-B5DE-E2CA098ED95E}" dt="2023-01-02T19:23:12.240" v="4516"/>
          <ac:cxnSpMkLst>
            <pc:docMk/>
            <pc:sldMk cId="2450956321" sldId="269"/>
            <ac:cxnSpMk id="9" creationId="{55067276-CF62-7A10-92C3-813705F33B7B}"/>
          </ac:cxnSpMkLst>
        </pc:cxnChg>
        <pc:cxnChg chg="mod">
          <ac:chgData name="Tony Kemp" userId="e74ade27-7e22-4a00-a733-a2d841931a7f" providerId="ADAL" clId="{FB44A194-5EE5-41AD-B5DE-E2CA098ED95E}" dt="2023-01-02T19:23:12.240" v="4516"/>
          <ac:cxnSpMkLst>
            <pc:docMk/>
            <pc:sldMk cId="2450956321" sldId="269"/>
            <ac:cxnSpMk id="10" creationId="{93775744-E0CF-923B-4DAD-B3804623C240}"/>
          </ac:cxnSpMkLst>
        </pc:cxnChg>
        <pc:cxnChg chg="mod">
          <ac:chgData name="Tony Kemp" userId="e74ade27-7e22-4a00-a733-a2d841931a7f" providerId="ADAL" clId="{FB44A194-5EE5-41AD-B5DE-E2CA098ED95E}" dt="2023-01-02T19:23:12.240" v="4516"/>
          <ac:cxnSpMkLst>
            <pc:docMk/>
            <pc:sldMk cId="2450956321" sldId="269"/>
            <ac:cxnSpMk id="11" creationId="{882598F4-61B9-D071-415B-30FB42921569}"/>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B01972-0F9C-4770-A4F6-456B3365344F}" type="datetimeFigureOut">
              <a:rPr lang="en-GB" smtClean="0"/>
              <a:t>02/01/2023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7146F5-286A-4DFE-BB08-0AD20A0C835E}" type="slidenum">
              <a:rPr lang="en-GB" smtClean="0"/>
              <a:t>‹#›</a:t>
            </a:fld>
            <a:endParaRPr lang="en-GB"/>
          </a:p>
        </p:txBody>
      </p:sp>
    </p:spTree>
    <p:extLst>
      <p:ext uri="{BB962C8B-B14F-4D97-AF65-F5344CB8AC3E}">
        <p14:creationId xmlns:p14="http://schemas.microsoft.com/office/powerpoint/2010/main" val="339372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https://www.natre.org.uk/about-natre/projects/spirited-arts/spirited-arts-gallery/2021/?page=1&amp;ThemeID=95 </a:t>
            </a:r>
          </a:p>
        </p:txBody>
      </p:sp>
      <p:sp>
        <p:nvSpPr>
          <p:cNvPr id="4" name="Slide Number Placeholder 3"/>
          <p:cNvSpPr>
            <a:spLocks noGrp="1"/>
          </p:cNvSpPr>
          <p:nvPr>
            <p:ph type="sldNum" sz="quarter" idx="5"/>
          </p:nvPr>
        </p:nvSpPr>
        <p:spPr/>
        <p:txBody>
          <a:bodyPr/>
          <a:lstStyle/>
          <a:p>
            <a:fld id="{3E7146F5-286A-4DFE-BB08-0AD20A0C835E}" type="slidenum">
              <a:rPr lang="en-GB" smtClean="0"/>
              <a:t>1</a:t>
            </a:fld>
            <a:endParaRPr lang="en-GB"/>
          </a:p>
        </p:txBody>
      </p:sp>
    </p:spTree>
    <p:extLst>
      <p:ext uri="{BB962C8B-B14F-4D97-AF65-F5344CB8AC3E}">
        <p14:creationId xmlns:p14="http://schemas.microsoft.com/office/powerpoint/2010/main" val="1290601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Have a discussion with the class about what they have put down. </a:t>
            </a:r>
          </a:p>
        </p:txBody>
      </p:sp>
      <p:sp>
        <p:nvSpPr>
          <p:cNvPr id="4" name="Slide Number Placeholder 3"/>
          <p:cNvSpPr>
            <a:spLocks noGrp="1"/>
          </p:cNvSpPr>
          <p:nvPr>
            <p:ph type="sldNum" sz="quarter" idx="5"/>
          </p:nvPr>
        </p:nvSpPr>
        <p:spPr/>
        <p:txBody>
          <a:bodyPr/>
          <a:lstStyle/>
          <a:p>
            <a:fld id="{3E7146F5-286A-4DFE-BB08-0AD20A0C835E}" type="slidenum">
              <a:rPr lang="en-GB" smtClean="0"/>
              <a:t>4</a:t>
            </a:fld>
            <a:endParaRPr lang="en-GB"/>
          </a:p>
        </p:txBody>
      </p:sp>
    </p:spTree>
    <p:extLst>
      <p:ext uri="{BB962C8B-B14F-4D97-AF65-F5344CB8AC3E}">
        <p14:creationId xmlns:p14="http://schemas.microsoft.com/office/powerpoint/2010/main" val="3438888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Could be printed for classes to save time.</a:t>
            </a:r>
          </a:p>
        </p:txBody>
      </p:sp>
      <p:sp>
        <p:nvSpPr>
          <p:cNvPr id="4" name="Slide Number Placeholder 3"/>
          <p:cNvSpPr>
            <a:spLocks noGrp="1"/>
          </p:cNvSpPr>
          <p:nvPr>
            <p:ph type="sldNum" sz="quarter" idx="5"/>
          </p:nvPr>
        </p:nvSpPr>
        <p:spPr/>
        <p:txBody>
          <a:bodyPr/>
          <a:lstStyle/>
          <a:p>
            <a:fld id="{3E7146F5-286A-4DFE-BB08-0AD20A0C835E}" type="slidenum">
              <a:rPr lang="en-GB" smtClean="0"/>
              <a:t>5</a:t>
            </a:fld>
            <a:endParaRPr lang="en-GB"/>
          </a:p>
        </p:txBody>
      </p:sp>
    </p:spTree>
    <p:extLst>
      <p:ext uri="{BB962C8B-B14F-4D97-AF65-F5344CB8AC3E}">
        <p14:creationId xmlns:p14="http://schemas.microsoft.com/office/powerpoint/2010/main" val="603668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Teacher: you’ll need to either print out the answers to read whilst the board is on screen or take a picture with your phone.</a:t>
            </a:r>
          </a:p>
        </p:txBody>
      </p:sp>
      <p:sp>
        <p:nvSpPr>
          <p:cNvPr id="4" name="Slide Number Placeholder 3"/>
          <p:cNvSpPr>
            <a:spLocks noGrp="1"/>
          </p:cNvSpPr>
          <p:nvPr>
            <p:ph type="sldNum" sz="quarter" idx="5"/>
          </p:nvPr>
        </p:nvSpPr>
        <p:spPr/>
        <p:txBody>
          <a:bodyPr/>
          <a:lstStyle/>
          <a:p>
            <a:fld id="{3E7146F5-286A-4DFE-BB08-0AD20A0C835E}" type="slidenum">
              <a:rPr lang="en-GB" smtClean="0"/>
              <a:t>6</a:t>
            </a:fld>
            <a:endParaRPr lang="en-GB"/>
          </a:p>
        </p:txBody>
      </p:sp>
    </p:spTree>
    <p:extLst>
      <p:ext uri="{BB962C8B-B14F-4D97-AF65-F5344CB8AC3E}">
        <p14:creationId xmlns:p14="http://schemas.microsoft.com/office/powerpoint/2010/main" val="2351769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C8D785-A154-49FC-B30B-DF85C46A987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0867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Please see</a:t>
            </a:r>
            <a:r>
              <a:rPr lang="en-GB" baseline="0" dirty="0"/>
              <a:t> word document for word version of Genesis 3.</a:t>
            </a:r>
            <a:endParaRPr lang="en-GB" dirty="0"/>
          </a:p>
        </p:txBody>
      </p:sp>
      <p:sp>
        <p:nvSpPr>
          <p:cNvPr id="4" name="Slide Number Placeholder 3"/>
          <p:cNvSpPr>
            <a:spLocks noGrp="1"/>
          </p:cNvSpPr>
          <p:nvPr>
            <p:ph type="sldNum" sz="quarter" idx="10"/>
          </p:nvPr>
        </p:nvSpPr>
        <p:spPr/>
        <p:txBody>
          <a:bodyPr/>
          <a:lstStyle/>
          <a:p>
            <a:fld id="{3E7146F5-286A-4DFE-BB08-0AD20A0C835E}" type="slidenum">
              <a:rPr lang="en-GB" smtClean="0"/>
              <a:t>10</a:t>
            </a:fld>
            <a:endParaRPr lang="en-GB"/>
          </a:p>
        </p:txBody>
      </p:sp>
    </p:spTree>
    <p:extLst>
      <p:ext uri="{BB962C8B-B14F-4D97-AF65-F5344CB8AC3E}">
        <p14:creationId xmlns:p14="http://schemas.microsoft.com/office/powerpoint/2010/main" val="2084210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A9A9F13-0413-47F4-84E7-8454A2CF224E}" type="datetimeFigureOut">
              <a:rPr lang="en-GB" smtClean="0"/>
              <a:t>02/01/2023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95689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A9A9F13-0413-47F4-84E7-8454A2CF224E}" type="datetimeFigureOut">
              <a:rPr lang="en-GB" smtClean="0"/>
              <a:t>02/01/2023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3583519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A9A9F13-0413-47F4-84E7-8454A2CF224E}" type="datetimeFigureOut">
              <a:rPr lang="en-GB" smtClean="0"/>
              <a:t>02/01/2023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4071498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B976-AD69-4A7A-9A80-01138F1A3A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901C830-C1F4-4183-9FAA-8B4DE06932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CA060D7-4106-4203-9C59-E47CE8F509CE}"/>
              </a:ext>
            </a:extLst>
          </p:cNvPr>
          <p:cNvSpPr>
            <a:spLocks noGrp="1"/>
          </p:cNvSpPr>
          <p:nvPr>
            <p:ph type="dt" sz="half" idx="10"/>
          </p:nvPr>
        </p:nvSpPr>
        <p:spPr/>
        <p:txBody>
          <a:bodyPr/>
          <a:lstStyle>
            <a:lvl1pPr>
              <a:defRPr/>
            </a:lvl1pPr>
          </a:lstStyle>
          <a:p>
            <a:endParaRPr lang="en-GB" altLang="en-US"/>
          </a:p>
        </p:txBody>
      </p:sp>
      <p:sp>
        <p:nvSpPr>
          <p:cNvPr id="5" name="Footer Placeholder 4">
            <a:extLst>
              <a:ext uri="{FF2B5EF4-FFF2-40B4-BE49-F238E27FC236}">
                <a16:creationId xmlns:a16="http://schemas.microsoft.com/office/drawing/2014/main" id="{ECD6BF6E-60A6-4C95-AF7C-BFAB66223C9C}"/>
              </a:ext>
            </a:extLst>
          </p:cNvPr>
          <p:cNvSpPr>
            <a:spLocks noGrp="1"/>
          </p:cNvSpPr>
          <p:nvPr>
            <p:ph type="ftr" sz="quarter" idx="11"/>
          </p:nvPr>
        </p:nvSpPr>
        <p:spPr/>
        <p:txBody>
          <a:bodyPr/>
          <a:lstStyle>
            <a:lvl1pPr>
              <a:defRPr/>
            </a:lvl1pPr>
          </a:lstStyle>
          <a:p>
            <a:endParaRPr lang="en-GB" altLang="en-US"/>
          </a:p>
        </p:txBody>
      </p:sp>
      <p:sp>
        <p:nvSpPr>
          <p:cNvPr id="6" name="Slide Number Placeholder 5">
            <a:extLst>
              <a:ext uri="{FF2B5EF4-FFF2-40B4-BE49-F238E27FC236}">
                <a16:creationId xmlns:a16="http://schemas.microsoft.com/office/drawing/2014/main" id="{6191BEBF-05AC-49C6-8ACD-2970B901F15A}"/>
              </a:ext>
            </a:extLst>
          </p:cNvPr>
          <p:cNvSpPr>
            <a:spLocks noGrp="1"/>
          </p:cNvSpPr>
          <p:nvPr>
            <p:ph type="sldNum" sz="quarter" idx="12"/>
          </p:nvPr>
        </p:nvSpPr>
        <p:spPr/>
        <p:txBody>
          <a:bodyPr/>
          <a:lstStyle>
            <a:lvl1pPr>
              <a:defRPr/>
            </a:lvl1pPr>
          </a:lstStyle>
          <a:p>
            <a:fld id="{72E9E823-8020-4AEF-AB19-5A2605A5EBE2}" type="slidenum">
              <a:rPr lang="en-GB" altLang="en-US"/>
              <a:pPr/>
              <a:t>‹#›</a:t>
            </a:fld>
            <a:endParaRPr lang="en-GB" altLang="en-US"/>
          </a:p>
        </p:txBody>
      </p:sp>
    </p:spTree>
    <p:extLst>
      <p:ext uri="{BB962C8B-B14F-4D97-AF65-F5344CB8AC3E}">
        <p14:creationId xmlns:p14="http://schemas.microsoft.com/office/powerpoint/2010/main" val="2703099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0153-576E-4F70-A059-CC26A0B6E3C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372038C-8ECE-4A2D-BF98-D4FC1EA4E96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2B9B0D-2B9D-4AFB-87CE-FB76EF1DB1A2}"/>
              </a:ext>
            </a:extLst>
          </p:cNvPr>
          <p:cNvSpPr>
            <a:spLocks noGrp="1"/>
          </p:cNvSpPr>
          <p:nvPr>
            <p:ph type="dt" sz="half" idx="10"/>
          </p:nvPr>
        </p:nvSpPr>
        <p:spPr/>
        <p:txBody>
          <a:bodyPr/>
          <a:lstStyle>
            <a:lvl1pPr>
              <a:defRPr/>
            </a:lvl1pPr>
          </a:lstStyle>
          <a:p>
            <a:endParaRPr lang="en-GB" altLang="en-US"/>
          </a:p>
        </p:txBody>
      </p:sp>
      <p:sp>
        <p:nvSpPr>
          <p:cNvPr id="5" name="Footer Placeholder 4">
            <a:extLst>
              <a:ext uri="{FF2B5EF4-FFF2-40B4-BE49-F238E27FC236}">
                <a16:creationId xmlns:a16="http://schemas.microsoft.com/office/drawing/2014/main" id="{7E7A2AAD-8ED0-4DEF-9D54-D118EEA903D9}"/>
              </a:ext>
            </a:extLst>
          </p:cNvPr>
          <p:cNvSpPr>
            <a:spLocks noGrp="1"/>
          </p:cNvSpPr>
          <p:nvPr>
            <p:ph type="ftr" sz="quarter" idx="11"/>
          </p:nvPr>
        </p:nvSpPr>
        <p:spPr/>
        <p:txBody>
          <a:bodyPr/>
          <a:lstStyle>
            <a:lvl1pPr>
              <a:defRPr/>
            </a:lvl1pPr>
          </a:lstStyle>
          <a:p>
            <a:endParaRPr lang="en-GB" altLang="en-US"/>
          </a:p>
        </p:txBody>
      </p:sp>
      <p:sp>
        <p:nvSpPr>
          <p:cNvPr id="6" name="Slide Number Placeholder 5">
            <a:extLst>
              <a:ext uri="{FF2B5EF4-FFF2-40B4-BE49-F238E27FC236}">
                <a16:creationId xmlns:a16="http://schemas.microsoft.com/office/drawing/2014/main" id="{CDA46EDB-6FB5-4B0F-8DBD-A892636BBE08}"/>
              </a:ext>
            </a:extLst>
          </p:cNvPr>
          <p:cNvSpPr>
            <a:spLocks noGrp="1"/>
          </p:cNvSpPr>
          <p:nvPr>
            <p:ph type="sldNum" sz="quarter" idx="12"/>
          </p:nvPr>
        </p:nvSpPr>
        <p:spPr/>
        <p:txBody>
          <a:bodyPr/>
          <a:lstStyle>
            <a:lvl1pPr>
              <a:defRPr/>
            </a:lvl1pPr>
          </a:lstStyle>
          <a:p>
            <a:fld id="{896A4739-DA82-4748-8394-3D60C90BC9CF}" type="slidenum">
              <a:rPr lang="en-GB" altLang="en-US"/>
              <a:pPr/>
              <a:t>‹#›</a:t>
            </a:fld>
            <a:endParaRPr lang="en-GB" altLang="en-US"/>
          </a:p>
        </p:txBody>
      </p:sp>
    </p:spTree>
    <p:extLst>
      <p:ext uri="{BB962C8B-B14F-4D97-AF65-F5344CB8AC3E}">
        <p14:creationId xmlns:p14="http://schemas.microsoft.com/office/powerpoint/2010/main" val="626812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84323-A134-49BC-9049-A21222581F5A}"/>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32042F-9CD4-4E54-B6F8-CC65E0E5471F}"/>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a:extLst>
              <a:ext uri="{FF2B5EF4-FFF2-40B4-BE49-F238E27FC236}">
                <a16:creationId xmlns:a16="http://schemas.microsoft.com/office/drawing/2014/main" id="{C6E3EF99-8617-47E1-91D5-9A12ED7D37AF}"/>
              </a:ext>
            </a:extLst>
          </p:cNvPr>
          <p:cNvSpPr>
            <a:spLocks noGrp="1"/>
          </p:cNvSpPr>
          <p:nvPr>
            <p:ph type="dt" sz="half" idx="10"/>
          </p:nvPr>
        </p:nvSpPr>
        <p:spPr/>
        <p:txBody>
          <a:bodyPr/>
          <a:lstStyle>
            <a:lvl1pPr>
              <a:defRPr/>
            </a:lvl1pPr>
          </a:lstStyle>
          <a:p>
            <a:endParaRPr lang="en-GB" altLang="en-US"/>
          </a:p>
        </p:txBody>
      </p:sp>
      <p:sp>
        <p:nvSpPr>
          <p:cNvPr id="5" name="Footer Placeholder 4">
            <a:extLst>
              <a:ext uri="{FF2B5EF4-FFF2-40B4-BE49-F238E27FC236}">
                <a16:creationId xmlns:a16="http://schemas.microsoft.com/office/drawing/2014/main" id="{406E6509-6048-44CE-B753-671BC7E91F23}"/>
              </a:ext>
            </a:extLst>
          </p:cNvPr>
          <p:cNvSpPr>
            <a:spLocks noGrp="1"/>
          </p:cNvSpPr>
          <p:nvPr>
            <p:ph type="ftr" sz="quarter" idx="11"/>
          </p:nvPr>
        </p:nvSpPr>
        <p:spPr/>
        <p:txBody>
          <a:bodyPr/>
          <a:lstStyle>
            <a:lvl1pPr>
              <a:defRPr/>
            </a:lvl1pPr>
          </a:lstStyle>
          <a:p>
            <a:endParaRPr lang="en-GB" altLang="en-US"/>
          </a:p>
        </p:txBody>
      </p:sp>
      <p:sp>
        <p:nvSpPr>
          <p:cNvPr id="6" name="Slide Number Placeholder 5">
            <a:extLst>
              <a:ext uri="{FF2B5EF4-FFF2-40B4-BE49-F238E27FC236}">
                <a16:creationId xmlns:a16="http://schemas.microsoft.com/office/drawing/2014/main" id="{16025AD5-F54E-42D3-ACCF-C5A401D3BA25}"/>
              </a:ext>
            </a:extLst>
          </p:cNvPr>
          <p:cNvSpPr>
            <a:spLocks noGrp="1"/>
          </p:cNvSpPr>
          <p:nvPr>
            <p:ph type="sldNum" sz="quarter" idx="12"/>
          </p:nvPr>
        </p:nvSpPr>
        <p:spPr/>
        <p:txBody>
          <a:bodyPr/>
          <a:lstStyle>
            <a:lvl1pPr>
              <a:defRPr/>
            </a:lvl1pPr>
          </a:lstStyle>
          <a:p>
            <a:fld id="{BAE3C7EE-D94A-4A87-956B-12EF500DB53C}" type="slidenum">
              <a:rPr lang="en-GB" altLang="en-US"/>
              <a:pPr/>
              <a:t>‹#›</a:t>
            </a:fld>
            <a:endParaRPr lang="en-GB" altLang="en-US"/>
          </a:p>
        </p:txBody>
      </p:sp>
    </p:spTree>
    <p:extLst>
      <p:ext uri="{BB962C8B-B14F-4D97-AF65-F5344CB8AC3E}">
        <p14:creationId xmlns:p14="http://schemas.microsoft.com/office/powerpoint/2010/main" val="3223922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9806-3E60-4785-8137-A672347011C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05DEAAE-7FFF-4DC1-AEFB-B6C1C598571A}"/>
              </a:ext>
            </a:extLst>
          </p:cNvPr>
          <p:cNvSpPr>
            <a:spLocks noGrp="1"/>
          </p:cNvSpPr>
          <p:nvPr>
            <p:ph sz="half" idx="1"/>
          </p:nvPr>
        </p:nvSpPr>
        <p:spPr>
          <a:xfrm>
            <a:off x="609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855C861-E4AE-4051-A7CB-27C3D00D38FC}"/>
              </a:ext>
            </a:extLst>
          </p:cNvPr>
          <p:cNvSpPr>
            <a:spLocks noGrp="1"/>
          </p:cNvSpPr>
          <p:nvPr>
            <p:ph sz="half" idx="2"/>
          </p:nvPr>
        </p:nvSpPr>
        <p:spPr>
          <a:xfrm>
            <a:off x="6197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696207F-D52E-4333-9CE5-DCF874743823}"/>
              </a:ext>
            </a:extLst>
          </p:cNvPr>
          <p:cNvSpPr>
            <a:spLocks noGrp="1"/>
          </p:cNvSpPr>
          <p:nvPr>
            <p:ph type="dt" sz="half" idx="10"/>
          </p:nvPr>
        </p:nvSpPr>
        <p:spPr/>
        <p:txBody>
          <a:bodyPr/>
          <a:lstStyle>
            <a:lvl1pPr>
              <a:defRPr/>
            </a:lvl1pPr>
          </a:lstStyle>
          <a:p>
            <a:endParaRPr lang="en-GB" altLang="en-US"/>
          </a:p>
        </p:txBody>
      </p:sp>
      <p:sp>
        <p:nvSpPr>
          <p:cNvPr id="6" name="Footer Placeholder 5">
            <a:extLst>
              <a:ext uri="{FF2B5EF4-FFF2-40B4-BE49-F238E27FC236}">
                <a16:creationId xmlns:a16="http://schemas.microsoft.com/office/drawing/2014/main" id="{0D36D03A-9E74-4543-972E-9CDAFC1E00C7}"/>
              </a:ext>
            </a:extLst>
          </p:cNvPr>
          <p:cNvSpPr>
            <a:spLocks noGrp="1"/>
          </p:cNvSpPr>
          <p:nvPr>
            <p:ph type="ftr" sz="quarter" idx="11"/>
          </p:nvPr>
        </p:nvSpPr>
        <p:spPr/>
        <p:txBody>
          <a:bodyPr/>
          <a:lstStyle>
            <a:lvl1pPr>
              <a:defRPr/>
            </a:lvl1pPr>
          </a:lstStyle>
          <a:p>
            <a:endParaRPr lang="en-GB" altLang="en-US"/>
          </a:p>
        </p:txBody>
      </p:sp>
      <p:sp>
        <p:nvSpPr>
          <p:cNvPr id="7" name="Slide Number Placeholder 6">
            <a:extLst>
              <a:ext uri="{FF2B5EF4-FFF2-40B4-BE49-F238E27FC236}">
                <a16:creationId xmlns:a16="http://schemas.microsoft.com/office/drawing/2014/main" id="{1B0C9C3E-BDE5-4B21-930A-68EF498568EB}"/>
              </a:ext>
            </a:extLst>
          </p:cNvPr>
          <p:cNvSpPr>
            <a:spLocks noGrp="1"/>
          </p:cNvSpPr>
          <p:nvPr>
            <p:ph type="sldNum" sz="quarter" idx="12"/>
          </p:nvPr>
        </p:nvSpPr>
        <p:spPr/>
        <p:txBody>
          <a:bodyPr/>
          <a:lstStyle>
            <a:lvl1pPr>
              <a:defRPr/>
            </a:lvl1pPr>
          </a:lstStyle>
          <a:p>
            <a:fld id="{E3AD38B9-7FFF-4B8F-A06B-360E3EE711B3}" type="slidenum">
              <a:rPr lang="en-GB" altLang="en-US"/>
              <a:pPr/>
              <a:t>‹#›</a:t>
            </a:fld>
            <a:endParaRPr lang="en-GB" altLang="en-US"/>
          </a:p>
        </p:txBody>
      </p:sp>
    </p:spTree>
    <p:extLst>
      <p:ext uri="{BB962C8B-B14F-4D97-AF65-F5344CB8AC3E}">
        <p14:creationId xmlns:p14="http://schemas.microsoft.com/office/powerpoint/2010/main" val="1522378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F3087-2410-4858-B57B-A0E08EE21BE4}"/>
              </a:ext>
            </a:extLst>
          </p:cNvPr>
          <p:cNvSpPr>
            <a:spLocks noGrp="1"/>
          </p:cNvSpPr>
          <p:nvPr>
            <p:ph type="title"/>
          </p:nvPr>
        </p:nvSpPr>
        <p:spPr>
          <a:xfrm>
            <a:off x="840317" y="365126"/>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7240A00-C733-4AFD-B65B-690EAF090C11}"/>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EAAD31B-DF51-4DCE-A36F-FA2799A94A74}"/>
              </a:ext>
            </a:extLst>
          </p:cNvPr>
          <p:cNvSpPr>
            <a:spLocks noGrp="1"/>
          </p:cNvSpPr>
          <p:nvPr>
            <p:ph sz="half" idx="2"/>
          </p:nvPr>
        </p:nvSpPr>
        <p:spPr>
          <a:xfrm>
            <a:off x="840318"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2B83814-8AE5-481C-986A-8D480E36FD9F}"/>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6A96C1D-5CAD-4A61-A4D4-DC0E963AA551}"/>
              </a:ext>
            </a:extLst>
          </p:cNvPr>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68F7A41-0AEA-46CB-9111-27DDAA61CFD5}"/>
              </a:ext>
            </a:extLst>
          </p:cNvPr>
          <p:cNvSpPr>
            <a:spLocks noGrp="1"/>
          </p:cNvSpPr>
          <p:nvPr>
            <p:ph type="dt" sz="half" idx="10"/>
          </p:nvPr>
        </p:nvSpPr>
        <p:spPr/>
        <p:txBody>
          <a:bodyPr/>
          <a:lstStyle>
            <a:lvl1pPr>
              <a:defRPr/>
            </a:lvl1pPr>
          </a:lstStyle>
          <a:p>
            <a:endParaRPr lang="en-GB" altLang="en-US"/>
          </a:p>
        </p:txBody>
      </p:sp>
      <p:sp>
        <p:nvSpPr>
          <p:cNvPr id="8" name="Footer Placeholder 7">
            <a:extLst>
              <a:ext uri="{FF2B5EF4-FFF2-40B4-BE49-F238E27FC236}">
                <a16:creationId xmlns:a16="http://schemas.microsoft.com/office/drawing/2014/main" id="{9008D4FA-7F57-4028-BF68-18CCEE6C0F75}"/>
              </a:ext>
            </a:extLst>
          </p:cNvPr>
          <p:cNvSpPr>
            <a:spLocks noGrp="1"/>
          </p:cNvSpPr>
          <p:nvPr>
            <p:ph type="ftr" sz="quarter" idx="11"/>
          </p:nvPr>
        </p:nvSpPr>
        <p:spPr/>
        <p:txBody>
          <a:bodyPr/>
          <a:lstStyle>
            <a:lvl1pPr>
              <a:defRPr/>
            </a:lvl1pPr>
          </a:lstStyle>
          <a:p>
            <a:endParaRPr lang="en-GB" altLang="en-US"/>
          </a:p>
        </p:txBody>
      </p:sp>
      <p:sp>
        <p:nvSpPr>
          <p:cNvPr id="9" name="Slide Number Placeholder 8">
            <a:extLst>
              <a:ext uri="{FF2B5EF4-FFF2-40B4-BE49-F238E27FC236}">
                <a16:creationId xmlns:a16="http://schemas.microsoft.com/office/drawing/2014/main" id="{F53CFDAA-42CF-43EF-9F97-30CD291E20EA}"/>
              </a:ext>
            </a:extLst>
          </p:cNvPr>
          <p:cNvSpPr>
            <a:spLocks noGrp="1"/>
          </p:cNvSpPr>
          <p:nvPr>
            <p:ph type="sldNum" sz="quarter" idx="12"/>
          </p:nvPr>
        </p:nvSpPr>
        <p:spPr/>
        <p:txBody>
          <a:bodyPr/>
          <a:lstStyle>
            <a:lvl1pPr>
              <a:defRPr/>
            </a:lvl1pPr>
          </a:lstStyle>
          <a:p>
            <a:fld id="{52FA26B7-1033-4045-95B3-BFFDA6775C6A}" type="slidenum">
              <a:rPr lang="en-GB" altLang="en-US"/>
              <a:pPr/>
              <a:t>‹#›</a:t>
            </a:fld>
            <a:endParaRPr lang="en-GB" altLang="en-US"/>
          </a:p>
        </p:txBody>
      </p:sp>
    </p:spTree>
    <p:extLst>
      <p:ext uri="{BB962C8B-B14F-4D97-AF65-F5344CB8AC3E}">
        <p14:creationId xmlns:p14="http://schemas.microsoft.com/office/powerpoint/2010/main" val="1205308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7346D-53DD-410A-80ED-FECF77E73EC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135C42F-866A-45A7-8D98-B8D6F1E24F52}"/>
              </a:ext>
            </a:extLst>
          </p:cNvPr>
          <p:cNvSpPr>
            <a:spLocks noGrp="1"/>
          </p:cNvSpPr>
          <p:nvPr>
            <p:ph type="dt" sz="half" idx="10"/>
          </p:nvPr>
        </p:nvSpPr>
        <p:spPr/>
        <p:txBody>
          <a:bodyPr/>
          <a:lstStyle>
            <a:lvl1pPr>
              <a:defRPr/>
            </a:lvl1pPr>
          </a:lstStyle>
          <a:p>
            <a:endParaRPr lang="en-GB" altLang="en-US"/>
          </a:p>
        </p:txBody>
      </p:sp>
      <p:sp>
        <p:nvSpPr>
          <p:cNvPr id="4" name="Footer Placeholder 3">
            <a:extLst>
              <a:ext uri="{FF2B5EF4-FFF2-40B4-BE49-F238E27FC236}">
                <a16:creationId xmlns:a16="http://schemas.microsoft.com/office/drawing/2014/main" id="{1B2C2C70-1C13-4229-B9F6-EBE656FCDD8B}"/>
              </a:ext>
            </a:extLst>
          </p:cNvPr>
          <p:cNvSpPr>
            <a:spLocks noGrp="1"/>
          </p:cNvSpPr>
          <p:nvPr>
            <p:ph type="ftr" sz="quarter" idx="11"/>
          </p:nvPr>
        </p:nvSpPr>
        <p:spPr/>
        <p:txBody>
          <a:bodyPr/>
          <a:lstStyle>
            <a:lvl1pPr>
              <a:defRPr/>
            </a:lvl1pPr>
          </a:lstStyle>
          <a:p>
            <a:endParaRPr lang="en-GB" altLang="en-US"/>
          </a:p>
        </p:txBody>
      </p:sp>
      <p:sp>
        <p:nvSpPr>
          <p:cNvPr id="5" name="Slide Number Placeholder 4">
            <a:extLst>
              <a:ext uri="{FF2B5EF4-FFF2-40B4-BE49-F238E27FC236}">
                <a16:creationId xmlns:a16="http://schemas.microsoft.com/office/drawing/2014/main" id="{EC2C7006-1EA4-4467-9E2C-8902D7B01983}"/>
              </a:ext>
            </a:extLst>
          </p:cNvPr>
          <p:cNvSpPr>
            <a:spLocks noGrp="1"/>
          </p:cNvSpPr>
          <p:nvPr>
            <p:ph type="sldNum" sz="quarter" idx="12"/>
          </p:nvPr>
        </p:nvSpPr>
        <p:spPr/>
        <p:txBody>
          <a:bodyPr/>
          <a:lstStyle>
            <a:lvl1pPr>
              <a:defRPr/>
            </a:lvl1pPr>
          </a:lstStyle>
          <a:p>
            <a:fld id="{554D167B-BF5B-4CB0-A5CA-10000ED7FB89}" type="slidenum">
              <a:rPr lang="en-GB" altLang="en-US"/>
              <a:pPr/>
              <a:t>‹#›</a:t>
            </a:fld>
            <a:endParaRPr lang="en-GB" altLang="en-US"/>
          </a:p>
        </p:txBody>
      </p:sp>
    </p:spTree>
    <p:extLst>
      <p:ext uri="{BB962C8B-B14F-4D97-AF65-F5344CB8AC3E}">
        <p14:creationId xmlns:p14="http://schemas.microsoft.com/office/powerpoint/2010/main" val="23840204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2D6E34-EEF7-4681-97B9-C524ADE3B165}"/>
              </a:ext>
            </a:extLst>
          </p:cNvPr>
          <p:cNvSpPr>
            <a:spLocks noGrp="1"/>
          </p:cNvSpPr>
          <p:nvPr>
            <p:ph type="dt" sz="half" idx="10"/>
          </p:nvPr>
        </p:nvSpPr>
        <p:spPr/>
        <p:txBody>
          <a:bodyPr/>
          <a:lstStyle>
            <a:lvl1pPr>
              <a:defRPr/>
            </a:lvl1pPr>
          </a:lstStyle>
          <a:p>
            <a:endParaRPr lang="en-GB" altLang="en-US"/>
          </a:p>
        </p:txBody>
      </p:sp>
      <p:sp>
        <p:nvSpPr>
          <p:cNvPr id="3" name="Footer Placeholder 2">
            <a:extLst>
              <a:ext uri="{FF2B5EF4-FFF2-40B4-BE49-F238E27FC236}">
                <a16:creationId xmlns:a16="http://schemas.microsoft.com/office/drawing/2014/main" id="{1649064A-8C9D-446E-A2A9-C273B3AB0105}"/>
              </a:ext>
            </a:extLst>
          </p:cNvPr>
          <p:cNvSpPr>
            <a:spLocks noGrp="1"/>
          </p:cNvSpPr>
          <p:nvPr>
            <p:ph type="ftr" sz="quarter" idx="11"/>
          </p:nvPr>
        </p:nvSpPr>
        <p:spPr/>
        <p:txBody>
          <a:bodyPr/>
          <a:lstStyle>
            <a:lvl1pPr>
              <a:defRPr/>
            </a:lvl1pPr>
          </a:lstStyle>
          <a:p>
            <a:endParaRPr lang="en-GB" altLang="en-US"/>
          </a:p>
        </p:txBody>
      </p:sp>
      <p:sp>
        <p:nvSpPr>
          <p:cNvPr id="4" name="Slide Number Placeholder 3">
            <a:extLst>
              <a:ext uri="{FF2B5EF4-FFF2-40B4-BE49-F238E27FC236}">
                <a16:creationId xmlns:a16="http://schemas.microsoft.com/office/drawing/2014/main" id="{0E2534F7-0065-4BF3-8182-5FBD28F51402}"/>
              </a:ext>
            </a:extLst>
          </p:cNvPr>
          <p:cNvSpPr>
            <a:spLocks noGrp="1"/>
          </p:cNvSpPr>
          <p:nvPr>
            <p:ph type="sldNum" sz="quarter" idx="12"/>
          </p:nvPr>
        </p:nvSpPr>
        <p:spPr/>
        <p:txBody>
          <a:bodyPr/>
          <a:lstStyle>
            <a:lvl1pPr>
              <a:defRPr/>
            </a:lvl1pPr>
          </a:lstStyle>
          <a:p>
            <a:fld id="{F73624A7-56F8-4D29-96BD-499E0E8FA605}" type="slidenum">
              <a:rPr lang="en-GB" altLang="en-US"/>
              <a:pPr/>
              <a:t>‹#›</a:t>
            </a:fld>
            <a:endParaRPr lang="en-GB" altLang="en-US"/>
          </a:p>
        </p:txBody>
      </p:sp>
    </p:spTree>
    <p:extLst>
      <p:ext uri="{BB962C8B-B14F-4D97-AF65-F5344CB8AC3E}">
        <p14:creationId xmlns:p14="http://schemas.microsoft.com/office/powerpoint/2010/main" val="29786554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4863-795A-4C14-B65B-3AA548D6197E}"/>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9F0E7BD-33F8-451C-9E15-F3E831FDF9BC}"/>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97D9068-DB1A-4F18-B41F-12011959E077}"/>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A85D6C-81DD-49BE-AFCF-5874278E9E08}"/>
              </a:ext>
            </a:extLst>
          </p:cNvPr>
          <p:cNvSpPr>
            <a:spLocks noGrp="1"/>
          </p:cNvSpPr>
          <p:nvPr>
            <p:ph type="dt" sz="half" idx="10"/>
          </p:nvPr>
        </p:nvSpPr>
        <p:spPr/>
        <p:txBody>
          <a:bodyPr/>
          <a:lstStyle>
            <a:lvl1pPr>
              <a:defRPr/>
            </a:lvl1pPr>
          </a:lstStyle>
          <a:p>
            <a:endParaRPr lang="en-GB" altLang="en-US"/>
          </a:p>
        </p:txBody>
      </p:sp>
      <p:sp>
        <p:nvSpPr>
          <p:cNvPr id="6" name="Footer Placeholder 5">
            <a:extLst>
              <a:ext uri="{FF2B5EF4-FFF2-40B4-BE49-F238E27FC236}">
                <a16:creationId xmlns:a16="http://schemas.microsoft.com/office/drawing/2014/main" id="{3CE832BC-5B67-49D0-AC75-50FDD79F30F2}"/>
              </a:ext>
            </a:extLst>
          </p:cNvPr>
          <p:cNvSpPr>
            <a:spLocks noGrp="1"/>
          </p:cNvSpPr>
          <p:nvPr>
            <p:ph type="ftr" sz="quarter" idx="11"/>
          </p:nvPr>
        </p:nvSpPr>
        <p:spPr/>
        <p:txBody>
          <a:bodyPr/>
          <a:lstStyle>
            <a:lvl1pPr>
              <a:defRPr/>
            </a:lvl1pPr>
          </a:lstStyle>
          <a:p>
            <a:endParaRPr lang="en-GB" altLang="en-US"/>
          </a:p>
        </p:txBody>
      </p:sp>
      <p:sp>
        <p:nvSpPr>
          <p:cNvPr id="7" name="Slide Number Placeholder 6">
            <a:extLst>
              <a:ext uri="{FF2B5EF4-FFF2-40B4-BE49-F238E27FC236}">
                <a16:creationId xmlns:a16="http://schemas.microsoft.com/office/drawing/2014/main" id="{420DFF6C-56CC-4A6F-A369-3E67A8A99976}"/>
              </a:ext>
            </a:extLst>
          </p:cNvPr>
          <p:cNvSpPr>
            <a:spLocks noGrp="1"/>
          </p:cNvSpPr>
          <p:nvPr>
            <p:ph type="sldNum" sz="quarter" idx="12"/>
          </p:nvPr>
        </p:nvSpPr>
        <p:spPr/>
        <p:txBody>
          <a:bodyPr/>
          <a:lstStyle>
            <a:lvl1pPr>
              <a:defRPr/>
            </a:lvl1pPr>
          </a:lstStyle>
          <a:p>
            <a:fld id="{2E72CBD0-5EE3-482C-B5A3-A8BFC903773F}" type="slidenum">
              <a:rPr lang="en-GB" altLang="en-US"/>
              <a:pPr/>
              <a:t>‹#›</a:t>
            </a:fld>
            <a:endParaRPr lang="en-GB" altLang="en-US"/>
          </a:p>
        </p:txBody>
      </p:sp>
    </p:spTree>
    <p:extLst>
      <p:ext uri="{BB962C8B-B14F-4D97-AF65-F5344CB8AC3E}">
        <p14:creationId xmlns:p14="http://schemas.microsoft.com/office/powerpoint/2010/main" val="3284069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A9A9F13-0413-47F4-84E7-8454A2CF224E}" type="datetimeFigureOut">
              <a:rPr lang="en-GB" smtClean="0"/>
              <a:t>02/01/2023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582303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0DF0E-8081-4C45-97EF-A2B2B58D1B0E}"/>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AA36AE8-DC76-4B09-AD2A-AE701DBA75B9}"/>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61E7B79-9FDE-43E1-9E18-9BEA64F8DCD2}"/>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FB06D8-3BF1-4B43-A33C-A99242EDF1CF}"/>
              </a:ext>
            </a:extLst>
          </p:cNvPr>
          <p:cNvSpPr>
            <a:spLocks noGrp="1"/>
          </p:cNvSpPr>
          <p:nvPr>
            <p:ph type="dt" sz="half" idx="10"/>
          </p:nvPr>
        </p:nvSpPr>
        <p:spPr/>
        <p:txBody>
          <a:bodyPr/>
          <a:lstStyle>
            <a:lvl1pPr>
              <a:defRPr/>
            </a:lvl1pPr>
          </a:lstStyle>
          <a:p>
            <a:endParaRPr lang="en-GB" altLang="en-US"/>
          </a:p>
        </p:txBody>
      </p:sp>
      <p:sp>
        <p:nvSpPr>
          <p:cNvPr id="6" name="Footer Placeholder 5">
            <a:extLst>
              <a:ext uri="{FF2B5EF4-FFF2-40B4-BE49-F238E27FC236}">
                <a16:creationId xmlns:a16="http://schemas.microsoft.com/office/drawing/2014/main" id="{2E3A76EF-C66C-42B8-93F4-E853D5438913}"/>
              </a:ext>
            </a:extLst>
          </p:cNvPr>
          <p:cNvSpPr>
            <a:spLocks noGrp="1"/>
          </p:cNvSpPr>
          <p:nvPr>
            <p:ph type="ftr" sz="quarter" idx="11"/>
          </p:nvPr>
        </p:nvSpPr>
        <p:spPr/>
        <p:txBody>
          <a:bodyPr/>
          <a:lstStyle>
            <a:lvl1pPr>
              <a:defRPr/>
            </a:lvl1pPr>
          </a:lstStyle>
          <a:p>
            <a:endParaRPr lang="en-GB" altLang="en-US"/>
          </a:p>
        </p:txBody>
      </p:sp>
      <p:sp>
        <p:nvSpPr>
          <p:cNvPr id="7" name="Slide Number Placeholder 6">
            <a:extLst>
              <a:ext uri="{FF2B5EF4-FFF2-40B4-BE49-F238E27FC236}">
                <a16:creationId xmlns:a16="http://schemas.microsoft.com/office/drawing/2014/main" id="{05BCF48C-E189-4E30-9CE6-F766FA126629}"/>
              </a:ext>
            </a:extLst>
          </p:cNvPr>
          <p:cNvSpPr>
            <a:spLocks noGrp="1"/>
          </p:cNvSpPr>
          <p:nvPr>
            <p:ph type="sldNum" sz="quarter" idx="12"/>
          </p:nvPr>
        </p:nvSpPr>
        <p:spPr/>
        <p:txBody>
          <a:bodyPr/>
          <a:lstStyle>
            <a:lvl1pPr>
              <a:defRPr/>
            </a:lvl1pPr>
          </a:lstStyle>
          <a:p>
            <a:fld id="{560B1CE1-BCA4-4C67-BE17-314469485E46}" type="slidenum">
              <a:rPr lang="en-GB" altLang="en-US"/>
              <a:pPr/>
              <a:t>‹#›</a:t>
            </a:fld>
            <a:endParaRPr lang="en-GB" altLang="en-US"/>
          </a:p>
        </p:txBody>
      </p:sp>
    </p:spTree>
    <p:extLst>
      <p:ext uri="{BB962C8B-B14F-4D97-AF65-F5344CB8AC3E}">
        <p14:creationId xmlns:p14="http://schemas.microsoft.com/office/powerpoint/2010/main" val="370254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4732-6102-4F96-882F-390C52AE485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787D2E5-370B-4107-9771-B0818052245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D4D217-B1B8-43CC-98AB-28624CB8EE01}"/>
              </a:ext>
            </a:extLst>
          </p:cNvPr>
          <p:cNvSpPr>
            <a:spLocks noGrp="1"/>
          </p:cNvSpPr>
          <p:nvPr>
            <p:ph type="dt" sz="half" idx="10"/>
          </p:nvPr>
        </p:nvSpPr>
        <p:spPr/>
        <p:txBody>
          <a:bodyPr/>
          <a:lstStyle>
            <a:lvl1pPr>
              <a:defRPr/>
            </a:lvl1pPr>
          </a:lstStyle>
          <a:p>
            <a:endParaRPr lang="en-GB" altLang="en-US"/>
          </a:p>
        </p:txBody>
      </p:sp>
      <p:sp>
        <p:nvSpPr>
          <p:cNvPr id="5" name="Footer Placeholder 4">
            <a:extLst>
              <a:ext uri="{FF2B5EF4-FFF2-40B4-BE49-F238E27FC236}">
                <a16:creationId xmlns:a16="http://schemas.microsoft.com/office/drawing/2014/main" id="{7262EBAE-4C2E-4095-9C3E-8FB397EF0011}"/>
              </a:ext>
            </a:extLst>
          </p:cNvPr>
          <p:cNvSpPr>
            <a:spLocks noGrp="1"/>
          </p:cNvSpPr>
          <p:nvPr>
            <p:ph type="ftr" sz="quarter" idx="11"/>
          </p:nvPr>
        </p:nvSpPr>
        <p:spPr/>
        <p:txBody>
          <a:bodyPr/>
          <a:lstStyle>
            <a:lvl1pPr>
              <a:defRPr/>
            </a:lvl1pPr>
          </a:lstStyle>
          <a:p>
            <a:endParaRPr lang="en-GB" altLang="en-US"/>
          </a:p>
        </p:txBody>
      </p:sp>
      <p:sp>
        <p:nvSpPr>
          <p:cNvPr id="6" name="Slide Number Placeholder 5">
            <a:extLst>
              <a:ext uri="{FF2B5EF4-FFF2-40B4-BE49-F238E27FC236}">
                <a16:creationId xmlns:a16="http://schemas.microsoft.com/office/drawing/2014/main" id="{8DD01B56-5462-4884-B6AA-DDFD34259A86}"/>
              </a:ext>
            </a:extLst>
          </p:cNvPr>
          <p:cNvSpPr>
            <a:spLocks noGrp="1"/>
          </p:cNvSpPr>
          <p:nvPr>
            <p:ph type="sldNum" sz="quarter" idx="12"/>
          </p:nvPr>
        </p:nvSpPr>
        <p:spPr/>
        <p:txBody>
          <a:bodyPr/>
          <a:lstStyle>
            <a:lvl1pPr>
              <a:defRPr/>
            </a:lvl1pPr>
          </a:lstStyle>
          <a:p>
            <a:fld id="{855624D4-91C5-471C-BD5A-B644526E6904}" type="slidenum">
              <a:rPr lang="en-GB" altLang="en-US"/>
              <a:pPr/>
              <a:t>‹#›</a:t>
            </a:fld>
            <a:endParaRPr lang="en-GB" altLang="en-US"/>
          </a:p>
        </p:txBody>
      </p:sp>
    </p:spTree>
    <p:extLst>
      <p:ext uri="{BB962C8B-B14F-4D97-AF65-F5344CB8AC3E}">
        <p14:creationId xmlns:p14="http://schemas.microsoft.com/office/powerpoint/2010/main" val="24277329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2F0BD9-B111-4A4D-9C0A-0CB6C6580E02}"/>
              </a:ext>
            </a:extLst>
          </p:cNvPr>
          <p:cNvSpPr>
            <a:spLocks noGrp="1"/>
          </p:cNvSpPr>
          <p:nvPr>
            <p:ph type="title" orient="vert"/>
          </p:nvPr>
        </p:nvSpPr>
        <p:spPr>
          <a:xfrm>
            <a:off x="8839200" y="274639"/>
            <a:ext cx="2743200" cy="5851525"/>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FBD05BA-3D72-4E34-B21D-421C1DF7893B}"/>
              </a:ext>
            </a:extLst>
          </p:cNvPr>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318E1D-17AE-4E90-8DD8-0F110199D0EA}"/>
              </a:ext>
            </a:extLst>
          </p:cNvPr>
          <p:cNvSpPr>
            <a:spLocks noGrp="1"/>
          </p:cNvSpPr>
          <p:nvPr>
            <p:ph type="dt" sz="half" idx="10"/>
          </p:nvPr>
        </p:nvSpPr>
        <p:spPr/>
        <p:txBody>
          <a:bodyPr/>
          <a:lstStyle>
            <a:lvl1pPr>
              <a:defRPr/>
            </a:lvl1pPr>
          </a:lstStyle>
          <a:p>
            <a:endParaRPr lang="en-GB" altLang="en-US"/>
          </a:p>
        </p:txBody>
      </p:sp>
      <p:sp>
        <p:nvSpPr>
          <p:cNvPr id="5" name="Footer Placeholder 4">
            <a:extLst>
              <a:ext uri="{FF2B5EF4-FFF2-40B4-BE49-F238E27FC236}">
                <a16:creationId xmlns:a16="http://schemas.microsoft.com/office/drawing/2014/main" id="{DF655CA4-933C-4AD4-B823-EE86BD7BF046}"/>
              </a:ext>
            </a:extLst>
          </p:cNvPr>
          <p:cNvSpPr>
            <a:spLocks noGrp="1"/>
          </p:cNvSpPr>
          <p:nvPr>
            <p:ph type="ftr" sz="quarter" idx="11"/>
          </p:nvPr>
        </p:nvSpPr>
        <p:spPr/>
        <p:txBody>
          <a:bodyPr/>
          <a:lstStyle>
            <a:lvl1pPr>
              <a:defRPr/>
            </a:lvl1pPr>
          </a:lstStyle>
          <a:p>
            <a:endParaRPr lang="en-GB" altLang="en-US"/>
          </a:p>
        </p:txBody>
      </p:sp>
      <p:sp>
        <p:nvSpPr>
          <p:cNvPr id="6" name="Slide Number Placeholder 5">
            <a:extLst>
              <a:ext uri="{FF2B5EF4-FFF2-40B4-BE49-F238E27FC236}">
                <a16:creationId xmlns:a16="http://schemas.microsoft.com/office/drawing/2014/main" id="{1A000AFA-1159-4E64-ADA8-574DD4F6CD79}"/>
              </a:ext>
            </a:extLst>
          </p:cNvPr>
          <p:cNvSpPr>
            <a:spLocks noGrp="1"/>
          </p:cNvSpPr>
          <p:nvPr>
            <p:ph type="sldNum" sz="quarter" idx="12"/>
          </p:nvPr>
        </p:nvSpPr>
        <p:spPr/>
        <p:txBody>
          <a:bodyPr/>
          <a:lstStyle>
            <a:lvl1pPr>
              <a:defRPr/>
            </a:lvl1pPr>
          </a:lstStyle>
          <a:p>
            <a:fld id="{9929EF6C-E5D4-4E9E-9389-76ADD5679436}" type="slidenum">
              <a:rPr lang="en-GB" altLang="en-US"/>
              <a:pPr/>
              <a:t>‹#›</a:t>
            </a:fld>
            <a:endParaRPr lang="en-GB" altLang="en-US"/>
          </a:p>
        </p:txBody>
      </p:sp>
    </p:spTree>
    <p:extLst>
      <p:ext uri="{BB962C8B-B14F-4D97-AF65-F5344CB8AC3E}">
        <p14:creationId xmlns:p14="http://schemas.microsoft.com/office/powerpoint/2010/main" val="3544159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9A9F13-0413-47F4-84E7-8454A2CF224E}" type="datetimeFigureOut">
              <a:rPr lang="en-GB" smtClean="0"/>
              <a:t>02/01/2023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4002259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A9A9F13-0413-47F4-84E7-8454A2CF224E}" type="datetimeFigureOut">
              <a:rPr lang="en-GB" smtClean="0"/>
              <a:t>02/01/2023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1379431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A9A9F13-0413-47F4-84E7-8454A2CF224E}" type="datetimeFigureOut">
              <a:rPr lang="en-GB" smtClean="0"/>
              <a:t>02/01/2023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1455732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A9A9F13-0413-47F4-84E7-8454A2CF224E}" type="datetimeFigureOut">
              <a:rPr lang="en-GB" smtClean="0"/>
              <a:t>02/01/2023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2996128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A9F13-0413-47F4-84E7-8454A2CF224E}" type="datetimeFigureOut">
              <a:rPr lang="en-GB" smtClean="0"/>
              <a:t>02/01/2023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929714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A9A9F13-0413-47F4-84E7-8454A2CF224E}" type="datetimeFigureOut">
              <a:rPr lang="en-GB" smtClean="0"/>
              <a:t>02/01/2023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1552807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A9A9F13-0413-47F4-84E7-8454A2CF224E}" type="datetimeFigureOut">
              <a:rPr lang="en-GB" smtClean="0"/>
              <a:t>02/01/2023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2535F7-9CA6-4DE2-9A2A-7F25D31F0193}" type="slidenum">
              <a:rPr lang="en-GB" smtClean="0"/>
              <a:t>‹#›</a:t>
            </a:fld>
            <a:endParaRPr lang="en-GB"/>
          </a:p>
        </p:txBody>
      </p:sp>
    </p:spTree>
    <p:extLst>
      <p:ext uri="{BB962C8B-B14F-4D97-AF65-F5344CB8AC3E}">
        <p14:creationId xmlns:p14="http://schemas.microsoft.com/office/powerpoint/2010/main" val="99033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9A9F13-0413-47F4-84E7-8454A2CF224E}" type="datetimeFigureOut">
              <a:rPr lang="en-GB" smtClean="0"/>
              <a:t>02/01/2023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535F7-9CA6-4DE2-9A2A-7F25D31F0193}" type="slidenum">
              <a:rPr lang="en-GB" smtClean="0"/>
              <a:t>‹#›</a:t>
            </a:fld>
            <a:endParaRPr lang="en-GB"/>
          </a:p>
        </p:txBody>
      </p:sp>
    </p:spTree>
    <p:extLst>
      <p:ext uri="{BB962C8B-B14F-4D97-AF65-F5344CB8AC3E}">
        <p14:creationId xmlns:p14="http://schemas.microsoft.com/office/powerpoint/2010/main" val="2328770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E351B11-81D9-4CB4-A780-45C9AD554E5E}"/>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7" name="Rectangle 3">
            <a:extLst>
              <a:ext uri="{FF2B5EF4-FFF2-40B4-BE49-F238E27FC236}">
                <a16:creationId xmlns:a16="http://schemas.microsoft.com/office/drawing/2014/main" id="{12276A68-73D9-4247-9329-CC49540BB295}"/>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8" name="Rectangle 4">
            <a:extLst>
              <a:ext uri="{FF2B5EF4-FFF2-40B4-BE49-F238E27FC236}">
                <a16:creationId xmlns:a16="http://schemas.microsoft.com/office/drawing/2014/main" id="{89F6E457-3B13-4F8B-B153-30E84CEE3AEA}"/>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latin typeface="+mn-lt"/>
              </a:defRPr>
            </a:lvl1pPr>
          </a:lstStyle>
          <a:p>
            <a:endParaRPr lang="en-GB" altLang="en-US"/>
          </a:p>
        </p:txBody>
      </p:sp>
      <p:sp>
        <p:nvSpPr>
          <p:cNvPr id="1029" name="Rectangle 5">
            <a:extLst>
              <a:ext uri="{FF2B5EF4-FFF2-40B4-BE49-F238E27FC236}">
                <a16:creationId xmlns:a16="http://schemas.microsoft.com/office/drawing/2014/main" id="{EFC0159C-D5F5-481B-A491-8C1D31F32736}"/>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GB" altLang="en-US"/>
          </a:p>
        </p:txBody>
      </p:sp>
      <p:sp>
        <p:nvSpPr>
          <p:cNvPr id="1030" name="Rectangle 6">
            <a:extLst>
              <a:ext uri="{FF2B5EF4-FFF2-40B4-BE49-F238E27FC236}">
                <a16:creationId xmlns:a16="http://schemas.microsoft.com/office/drawing/2014/main" id="{DE843CC4-9EFD-4B41-BD5D-5E9FD5FE025F}"/>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defRPr>
            </a:lvl1pPr>
          </a:lstStyle>
          <a:p>
            <a:fld id="{D101C8CA-EEC7-4B3F-A5F1-678054494B2E}" type="slidenum">
              <a:rPr lang="en-GB" altLang="en-US"/>
              <a:pPr/>
              <a:t>‹#›</a:t>
            </a:fld>
            <a:endParaRPr lang="en-GB" altLang="en-US"/>
          </a:p>
        </p:txBody>
      </p:sp>
    </p:spTree>
    <p:extLst>
      <p:ext uri="{BB962C8B-B14F-4D97-AF65-F5344CB8AC3E}">
        <p14:creationId xmlns:p14="http://schemas.microsoft.com/office/powerpoint/2010/main" val="5126753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0"/>
            <a:ext cx="9144000" cy="740637"/>
          </a:xfrm>
        </p:spPr>
        <p:txBody>
          <a:bodyPr>
            <a:normAutofit/>
          </a:bodyPr>
          <a:lstStyle/>
          <a:p>
            <a:r>
              <a:rPr lang="en-GB" sz="4400" dirty="0"/>
              <a:t>What do you think this art is showing?</a:t>
            </a:r>
          </a:p>
        </p:txBody>
      </p:sp>
      <p:sp>
        <p:nvSpPr>
          <p:cNvPr id="3" name="Subtitle 2"/>
          <p:cNvSpPr>
            <a:spLocks noGrp="1"/>
          </p:cNvSpPr>
          <p:nvPr>
            <p:ph type="subTitle" idx="1"/>
          </p:nvPr>
        </p:nvSpPr>
        <p:spPr>
          <a:xfrm>
            <a:off x="89123" y="3133273"/>
            <a:ext cx="2502365" cy="2766082"/>
          </a:xfrm>
          <a:solidFill>
            <a:schemeClr val="accent4">
              <a:lumMod val="20000"/>
              <a:lumOff val="80000"/>
            </a:schemeClr>
          </a:solidFill>
        </p:spPr>
        <p:txBody>
          <a:bodyPr>
            <a:normAutofit/>
          </a:bodyPr>
          <a:lstStyle/>
          <a:p>
            <a:r>
              <a:rPr lang="en-GB" sz="1800" dirty="0"/>
              <a:t>“The Earth’s Sorrow”</a:t>
            </a:r>
          </a:p>
          <a:p>
            <a:r>
              <a:rPr lang="en-US" sz="1800" dirty="0"/>
              <a:t>In my artwork I decided to represent the earth as a human, showing the consequences of climate change in her hair and through physical wounds.</a:t>
            </a:r>
          </a:p>
          <a:p>
            <a:r>
              <a:rPr lang="en-GB" sz="1800" dirty="0"/>
              <a:t>Eva, 13</a:t>
            </a:r>
            <a:endParaRPr lang="en-US" sz="1800" dirty="0"/>
          </a:p>
        </p:txBody>
      </p:sp>
      <p:sp>
        <p:nvSpPr>
          <p:cNvPr id="4" name="AutoShape 2" descr="Sydney floods: Two killed and thousands forced to evacuate - BBC New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4">
            <a:extLst>
              <a:ext uri="{FF2B5EF4-FFF2-40B4-BE49-F238E27FC236}">
                <a16:creationId xmlns:a16="http://schemas.microsoft.com/office/drawing/2014/main" id="{98548C4D-47CB-B824-FBEA-375C994710FC}"/>
              </a:ext>
            </a:extLst>
          </p:cNvPr>
          <p:cNvPicPr>
            <a:picLocks noChangeAspect="1"/>
          </p:cNvPicPr>
          <p:nvPr/>
        </p:nvPicPr>
        <p:blipFill>
          <a:blip r:embed="rId3"/>
          <a:stretch>
            <a:fillRect/>
          </a:stretch>
        </p:blipFill>
        <p:spPr>
          <a:xfrm>
            <a:off x="92824" y="630908"/>
            <a:ext cx="2502365" cy="2502365"/>
          </a:xfrm>
          <a:prstGeom prst="rect">
            <a:avLst/>
          </a:prstGeom>
        </p:spPr>
      </p:pic>
      <p:pic>
        <p:nvPicPr>
          <p:cNvPr id="7" name="Picture 6">
            <a:extLst>
              <a:ext uri="{FF2B5EF4-FFF2-40B4-BE49-F238E27FC236}">
                <a16:creationId xmlns:a16="http://schemas.microsoft.com/office/drawing/2014/main" id="{1A82B412-9FC2-9112-EBD1-48A6F127EA38}"/>
              </a:ext>
            </a:extLst>
          </p:cNvPr>
          <p:cNvPicPr>
            <a:picLocks noChangeAspect="1"/>
          </p:cNvPicPr>
          <p:nvPr/>
        </p:nvPicPr>
        <p:blipFill>
          <a:blip r:embed="rId4"/>
          <a:stretch>
            <a:fillRect/>
          </a:stretch>
        </p:blipFill>
        <p:spPr>
          <a:xfrm>
            <a:off x="6192164" y="630908"/>
            <a:ext cx="2361063" cy="3402058"/>
          </a:xfrm>
          <a:prstGeom prst="rect">
            <a:avLst/>
          </a:prstGeom>
        </p:spPr>
      </p:pic>
      <p:pic>
        <p:nvPicPr>
          <p:cNvPr id="9" name="Picture 8">
            <a:extLst>
              <a:ext uri="{FF2B5EF4-FFF2-40B4-BE49-F238E27FC236}">
                <a16:creationId xmlns:a16="http://schemas.microsoft.com/office/drawing/2014/main" id="{881B0F1E-44D4-2CF0-EFF3-4B190B6F5A2C}"/>
              </a:ext>
            </a:extLst>
          </p:cNvPr>
          <p:cNvPicPr>
            <a:picLocks noChangeAspect="1"/>
          </p:cNvPicPr>
          <p:nvPr/>
        </p:nvPicPr>
        <p:blipFill>
          <a:blip r:embed="rId5"/>
          <a:stretch>
            <a:fillRect/>
          </a:stretch>
        </p:blipFill>
        <p:spPr>
          <a:xfrm>
            <a:off x="9091207" y="4551549"/>
            <a:ext cx="3011670" cy="2220518"/>
          </a:xfrm>
          <a:prstGeom prst="rect">
            <a:avLst/>
          </a:prstGeom>
        </p:spPr>
      </p:pic>
      <p:sp>
        <p:nvSpPr>
          <p:cNvPr id="10" name="Subtitle 2">
            <a:extLst>
              <a:ext uri="{FF2B5EF4-FFF2-40B4-BE49-F238E27FC236}">
                <a16:creationId xmlns:a16="http://schemas.microsoft.com/office/drawing/2014/main" id="{5A1E03D7-6703-51DE-3D3F-8C473D92EBAC}"/>
              </a:ext>
            </a:extLst>
          </p:cNvPr>
          <p:cNvSpPr txBox="1">
            <a:spLocks/>
          </p:cNvSpPr>
          <p:nvPr/>
        </p:nvSpPr>
        <p:spPr>
          <a:xfrm>
            <a:off x="2691552" y="630908"/>
            <a:ext cx="3308285" cy="2898873"/>
          </a:xfrm>
          <a:prstGeom prst="rect">
            <a:avLst/>
          </a:prstGeom>
          <a:solidFill>
            <a:schemeClr val="accent4">
              <a:lumMod val="20000"/>
              <a:lumOff val="80000"/>
            </a:schemeClr>
          </a:soli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800" dirty="0"/>
              <a:t>“Blossoming and Breathing”</a:t>
            </a:r>
          </a:p>
          <a:p>
            <a:r>
              <a:rPr lang="en-US" sz="1800" dirty="0"/>
              <a:t>in my artwork there is a human heart and instead of lungs there are trees, flowers and other aspects of nature. What I like best about my work is the symbolism of the lungs as plants, which is a necessity to all humans. </a:t>
            </a:r>
          </a:p>
          <a:p>
            <a:r>
              <a:rPr lang="en-US" sz="1800" dirty="0"/>
              <a:t>Iman, 13</a:t>
            </a:r>
            <a:endParaRPr lang="en-GB" sz="1800" dirty="0"/>
          </a:p>
        </p:txBody>
      </p:sp>
      <p:sp>
        <p:nvSpPr>
          <p:cNvPr id="11" name="Subtitle 2">
            <a:extLst>
              <a:ext uri="{FF2B5EF4-FFF2-40B4-BE49-F238E27FC236}">
                <a16:creationId xmlns:a16="http://schemas.microsoft.com/office/drawing/2014/main" id="{75E59442-5870-200B-25BC-FEC175B5280F}"/>
              </a:ext>
            </a:extLst>
          </p:cNvPr>
          <p:cNvSpPr txBox="1">
            <a:spLocks/>
          </p:cNvSpPr>
          <p:nvPr/>
        </p:nvSpPr>
        <p:spPr>
          <a:xfrm>
            <a:off x="5688113" y="4032966"/>
            <a:ext cx="3249410" cy="2798092"/>
          </a:xfrm>
          <a:prstGeom prst="rect">
            <a:avLst/>
          </a:prstGeom>
          <a:solidFill>
            <a:schemeClr val="accent4">
              <a:lumMod val="20000"/>
              <a:lumOff val="80000"/>
            </a:schemeClr>
          </a:soli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800" dirty="0"/>
              <a:t>“A Ruined Gift”</a:t>
            </a:r>
          </a:p>
          <a:p>
            <a:r>
              <a:rPr lang="en-US" sz="1800" dirty="0"/>
              <a:t>My artwork is all about what is happening to earth and all of the damaging things that we are doing to it. This good earth has been turned bad. God creates everything and gives us our job: to look after it. </a:t>
            </a:r>
          </a:p>
          <a:p>
            <a:r>
              <a:rPr lang="en-US" sz="1800" dirty="0" err="1"/>
              <a:t>Taia</a:t>
            </a:r>
            <a:r>
              <a:rPr lang="en-US" sz="1800" dirty="0"/>
              <a:t>, 12</a:t>
            </a:r>
            <a:endParaRPr lang="en-GB" sz="1800" dirty="0"/>
          </a:p>
        </p:txBody>
      </p:sp>
      <p:sp>
        <p:nvSpPr>
          <p:cNvPr id="13" name="Rectangle 12">
            <a:extLst>
              <a:ext uri="{FF2B5EF4-FFF2-40B4-BE49-F238E27FC236}">
                <a16:creationId xmlns:a16="http://schemas.microsoft.com/office/drawing/2014/main" id="{EFEF519F-5270-E277-1172-1B89F47648E7}"/>
              </a:ext>
            </a:extLst>
          </p:cNvPr>
          <p:cNvSpPr/>
          <p:nvPr/>
        </p:nvSpPr>
        <p:spPr>
          <a:xfrm>
            <a:off x="9085040" y="740637"/>
            <a:ext cx="3011670" cy="3810912"/>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“Humankind”</a:t>
            </a:r>
          </a:p>
          <a:p>
            <a:pPr algn="ctr"/>
            <a:r>
              <a:rPr lang="en-US" dirty="0">
                <a:solidFill>
                  <a:sysClr val="windowText" lastClr="000000"/>
                </a:solidFill>
              </a:rPr>
              <a:t>Both animals have a dark grey city skyline on their backs with thick grey smoke coming from the buildings. I did this to symbolise air pollution I put it on their backs to show that innocent creatures like these are hard to carry the weight of humankind's mistakes and are suffering because of us. </a:t>
            </a:r>
          </a:p>
          <a:p>
            <a:pPr algn="ctr"/>
            <a:r>
              <a:rPr lang="en-US" dirty="0">
                <a:solidFill>
                  <a:sysClr val="windowText" lastClr="000000"/>
                </a:solidFill>
              </a:rPr>
              <a:t>Bella, 13</a:t>
            </a:r>
          </a:p>
        </p:txBody>
      </p:sp>
      <p:pic>
        <p:nvPicPr>
          <p:cNvPr id="6" name="Picture 5">
            <a:extLst>
              <a:ext uri="{FF2B5EF4-FFF2-40B4-BE49-F238E27FC236}">
                <a16:creationId xmlns:a16="http://schemas.microsoft.com/office/drawing/2014/main" id="{E8405D7A-053B-3B5A-C968-C877CB3FC67A}"/>
              </a:ext>
            </a:extLst>
          </p:cNvPr>
          <p:cNvPicPr>
            <a:picLocks noChangeAspect="1"/>
          </p:cNvPicPr>
          <p:nvPr/>
        </p:nvPicPr>
        <p:blipFill>
          <a:blip r:embed="rId6"/>
          <a:stretch>
            <a:fillRect/>
          </a:stretch>
        </p:blipFill>
        <p:spPr>
          <a:xfrm>
            <a:off x="3038139" y="3429000"/>
            <a:ext cx="2294617" cy="3402058"/>
          </a:xfrm>
          <a:prstGeom prst="rect">
            <a:avLst/>
          </a:prstGeom>
        </p:spPr>
      </p:pic>
    </p:spTree>
    <p:extLst>
      <p:ext uri="{BB962C8B-B14F-4D97-AF65-F5344CB8AC3E}">
        <p14:creationId xmlns:p14="http://schemas.microsoft.com/office/powerpoint/2010/main" val="2754569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3"/>
            <a:ext cx="10515600" cy="836023"/>
          </a:xfrm>
          <a:solidFill>
            <a:schemeClr val="accent1">
              <a:lumMod val="60000"/>
              <a:lumOff val="40000"/>
            </a:schemeClr>
          </a:solidFill>
        </p:spPr>
        <p:txBody>
          <a:bodyPr>
            <a:noAutofit/>
          </a:bodyPr>
          <a:lstStyle/>
          <a:p>
            <a:r>
              <a:rPr lang="en-GB" sz="2800" u="sng" dirty="0"/>
              <a:t>Success criteria 3</a:t>
            </a:r>
            <a:r>
              <a:rPr lang="en-GB" sz="2800" dirty="0"/>
              <a:t>: </a:t>
            </a:r>
            <a:r>
              <a:rPr lang="en-US" sz="2800" dirty="0"/>
              <a:t>To create something that reflects what we’ve learnt over the last 6 weeks</a:t>
            </a:r>
            <a:r>
              <a:rPr lang="en-GB" sz="2800" dirty="0"/>
              <a:t>.</a:t>
            </a:r>
          </a:p>
        </p:txBody>
      </p:sp>
      <p:sp>
        <p:nvSpPr>
          <p:cNvPr id="3" name="Content Placeholder 2"/>
          <p:cNvSpPr>
            <a:spLocks noGrp="1"/>
          </p:cNvSpPr>
          <p:nvPr>
            <p:ph idx="1"/>
          </p:nvPr>
        </p:nvSpPr>
        <p:spPr>
          <a:xfrm>
            <a:off x="838200" y="1091381"/>
            <a:ext cx="10515600" cy="2171701"/>
          </a:xfrm>
          <a:solidFill>
            <a:schemeClr val="accent4">
              <a:lumMod val="40000"/>
              <a:lumOff val="60000"/>
            </a:schemeClr>
          </a:solidFill>
        </p:spPr>
        <p:txBody>
          <a:bodyPr>
            <a:normAutofit/>
          </a:bodyPr>
          <a:lstStyle/>
          <a:p>
            <a:pPr marL="0" indent="0">
              <a:buNone/>
            </a:pPr>
            <a:r>
              <a:rPr lang="en-GB" sz="2200" dirty="0"/>
              <a:t>The last part of this topic is something creative and up to you individually.</a:t>
            </a:r>
          </a:p>
          <a:p>
            <a:pPr marL="0" indent="0">
              <a:buNone/>
            </a:pPr>
            <a:r>
              <a:rPr lang="en-GB" sz="2200" dirty="0"/>
              <a:t>You are going to create something to show what you’ve learnt over the last 6 weeks. It could be on the whole topic, or just one specific area.</a:t>
            </a:r>
          </a:p>
          <a:p>
            <a:pPr marL="0" indent="0">
              <a:buNone/>
            </a:pPr>
            <a:r>
              <a:rPr lang="en-GB" sz="2200" dirty="0"/>
              <a:t>Your homework will be to finish what you start – so you can think big!</a:t>
            </a:r>
          </a:p>
          <a:p>
            <a:pPr marL="0" indent="0">
              <a:buNone/>
            </a:pPr>
            <a:r>
              <a:rPr lang="en-GB" sz="2200" dirty="0"/>
              <a:t>There are ideas below to give you inspiration…</a:t>
            </a:r>
          </a:p>
        </p:txBody>
      </p:sp>
      <p:sp>
        <p:nvSpPr>
          <p:cNvPr id="4" name="AutoShape 2" descr="5 Free Large Printable Blank World Physical Map HD in PDF | World Map With  Countri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14" name="Group 13">
            <a:extLst>
              <a:ext uri="{FF2B5EF4-FFF2-40B4-BE49-F238E27FC236}">
                <a16:creationId xmlns:a16="http://schemas.microsoft.com/office/drawing/2014/main" id="{122847E3-32E3-E35E-CD3A-6BB3E256EFCC}"/>
              </a:ext>
            </a:extLst>
          </p:cNvPr>
          <p:cNvGrpSpPr/>
          <p:nvPr/>
        </p:nvGrpSpPr>
        <p:grpSpPr>
          <a:xfrm>
            <a:off x="155575" y="3413937"/>
            <a:ext cx="2907891" cy="2234381"/>
            <a:chOff x="838200" y="3429000"/>
            <a:chExt cx="2907891" cy="2234381"/>
          </a:xfrm>
        </p:grpSpPr>
        <p:pic>
          <p:nvPicPr>
            <p:cNvPr id="6" name="Picture 5" descr="Woman talking through megaphone">
              <a:extLst>
                <a:ext uri="{FF2B5EF4-FFF2-40B4-BE49-F238E27FC236}">
                  <a16:creationId xmlns:a16="http://schemas.microsoft.com/office/drawing/2014/main" id="{89A9F053-F632-CAAC-146D-95E25261A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3429000"/>
              <a:ext cx="2907890" cy="1940830"/>
            </a:xfrm>
            <a:prstGeom prst="rect">
              <a:avLst/>
            </a:prstGeom>
          </p:spPr>
        </p:pic>
        <p:sp>
          <p:nvSpPr>
            <p:cNvPr id="7" name="Rectangle 6">
              <a:extLst>
                <a:ext uri="{FF2B5EF4-FFF2-40B4-BE49-F238E27FC236}">
                  <a16:creationId xmlns:a16="http://schemas.microsoft.com/office/drawing/2014/main" id="{C1E417BB-5D4F-907D-1125-E154DDC9C4CB}"/>
                </a:ext>
              </a:extLst>
            </p:cNvPr>
            <p:cNvSpPr/>
            <p:nvPr/>
          </p:nvSpPr>
          <p:spPr>
            <a:xfrm>
              <a:off x="838200" y="5369831"/>
              <a:ext cx="2907890" cy="2935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 speech.</a:t>
              </a:r>
            </a:p>
          </p:txBody>
        </p:sp>
      </p:grpSp>
      <p:pic>
        <p:nvPicPr>
          <p:cNvPr id="9" name="Picture 8">
            <a:extLst>
              <a:ext uri="{FF2B5EF4-FFF2-40B4-BE49-F238E27FC236}">
                <a16:creationId xmlns:a16="http://schemas.microsoft.com/office/drawing/2014/main" id="{0470B239-4056-B637-FBB8-1F1B4DFF41DA}"/>
              </a:ext>
            </a:extLst>
          </p:cNvPr>
          <p:cNvPicPr>
            <a:picLocks noChangeAspect="1"/>
          </p:cNvPicPr>
          <p:nvPr/>
        </p:nvPicPr>
        <p:blipFill>
          <a:blip r:embed="rId4"/>
          <a:stretch>
            <a:fillRect/>
          </a:stretch>
        </p:blipFill>
        <p:spPr>
          <a:xfrm>
            <a:off x="9255842" y="5334361"/>
            <a:ext cx="2857500" cy="1523639"/>
          </a:xfrm>
          <a:prstGeom prst="rect">
            <a:avLst/>
          </a:prstGeom>
        </p:spPr>
      </p:pic>
      <p:grpSp>
        <p:nvGrpSpPr>
          <p:cNvPr id="13" name="Group 12">
            <a:extLst>
              <a:ext uri="{FF2B5EF4-FFF2-40B4-BE49-F238E27FC236}">
                <a16:creationId xmlns:a16="http://schemas.microsoft.com/office/drawing/2014/main" id="{F61497CE-ECB7-A15A-5683-613E271590E6}"/>
              </a:ext>
            </a:extLst>
          </p:cNvPr>
          <p:cNvGrpSpPr/>
          <p:nvPr/>
        </p:nvGrpSpPr>
        <p:grpSpPr>
          <a:xfrm>
            <a:off x="7274029" y="3429001"/>
            <a:ext cx="2857500" cy="2219318"/>
            <a:chOff x="6438286" y="3575777"/>
            <a:chExt cx="2689737" cy="2106749"/>
          </a:xfrm>
        </p:grpSpPr>
        <p:pic>
          <p:nvPicPr>
            <p:cNvPr id="10" name="Picture 9">
              <a:extLst>
                <a:ext uri="{FF2B5EF4-FFF2-40B4-BE49-F238E27FC236}">
                  <a16:creationId xmlns:a16="http://schemas.microsoft.com/office/drawing/2014/main" id="{318525BF-1EA8-E891-4E8D-E84A333330EA}"/>
                </a:ext>
              </a:extLst>
            </p:cNvPr>
            <p:cNvPicPr>
              <a:picLocks noChangeAspect="1"/>
            </p:cNvPicPr>
            <p:nvPr/>
          </p:nvPicPr>
          <p:blipFill>
            <a:blip r:embed="rId5"/>
            <a:stretch>
              <a:fillRect/>
            </a:stretch>
          </p:blipFill>
          <p:spPr>
            <a:xfrm>
              <a:off x="6438286" y="3575777"/>
              <a:ext cx="2689737" cy="1794054"/>
            </a:xfrm>
            <a:prstGeom prst="rect">
              <a:avLst/>
            </a:prstGeom>
          </p:spPr>
        </p:pic>
        <p:sp>
          <p:nvSpPr>
            <p:cNvPr id="11" name="Rectangle 10">
              <a:extLst>
                <a:ext uri="{FF2B5EF4-FFF2-40B4-BE49-F238E27FC236}">
                  <a16:creationId xmlns:a16="http://schemas.microsoft.com/office/drawing/2014/main" id="{ED5E7F53-0BC1-E3EA-BCC2-AB24F19035CA}"/>
                </a:ext>
              </a:extLst>
            </p:cNvPr>
            <p:cNvSpPr/>
            <p:nvPr/>
          </p:nvSpPr>
          <p:spPr>
            <a:xfrm>
              <a:off x="6438286" y="5369830"/>
              <a:ext cx="2689736" cy="3126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 leaflet.</a:t>
              </a:r>
            </a:p>
          </p:txBody>
        </p:sp>
      </p:grpSp>
      <p:grpSp>
        <p:nvGrpSpPr>
          <p:cNvPr id="17" name="Group 16">
            <a:extLst>
              <a:ext uri="{FF2B5EF4-FFF2-40B4-BE49-F238E27FC236}">
                <a16:creationId xmlns:a16="http://schemas.microsoft.com/office/drawing/2014/main" id="{EC284E99-2A63-609D-E434-EB0304B99D12}"/>
              </a:ext>
            </a:extLst>
          </p:cNvPr>
          <p:cNvGrpSpPr/>
          <p:nvPr/>
        </p:nvGrpSpPr>
        <p:grpSpPr>
          <a:xfrm>
            <a:off x="3423203" y="3819062"/>
            <a:ext cx="3491086" cy="2763634"/>
            <a:chOff x="3423203" y="4094366"/>
            <a:chExt cx="3491086" cy="2763634"/>
          </a:xfrm>
        </p:grpSpPr>
        <p:pic>
          <p:nvPicPr>
            <p:cNvPr id="15" name="Picture 14">
              <a:extLst>
                <a:ext uri="{FF2B5EF4-FFF2-40B4-BE49-F238E27FC236}">
                  <a16:creationId xmlns:a16="http://schemas.microsoft.com/office/drawing/2014/main" id="{5EF4C381-9411-9E3E-0AB2-5FBC6D4FF044}"/>
                </a:ext>
              </a:extLst>
            </p:cNvPr>
            <p:cNvPicPr>
              <a:picLocks noChangeAspect="1"/>
            </p:cNvPicPr>
            <p:nvPr/>
          </p:nvPicPr>
          <p:blipFill>
            <a:blip r:embed="rId6"/>
            <a:stretch>
              <a:fillRect/>
            </a:stretch>
          </p:blipFill>
          <p:spPr>
            <a:xfrm>
              <a:off x="3423203" y="4094366"/>
              <a:ext cx="3491086" cy="2171701"/>
            </a:xfrm>
            <a:prstGeom prst="rect">
              <a:avLst/>
            </a:prstGeom>
          </p:spPr>
        </p:pic>
        <p:sp>
          <p:nvSpPr>
            <p:cNvPr id="16" name="Rectangle 15">
              <a:extLst>
                <a:ext uri="{FF2B5EF4-FFF2-40B4-BE49-F238E27FC236}">
                  <a16:creationId xmlns:a16="http://schemas.microsoft.com/office/drawing/2014/main" id="{2B19780B-51E4-2856-2BE5-59AFBD36F797}"/>
                </a:ext>
              </a:extLst>
            </p:cNvPr>
            <p:cNvSpPr/>
            <p:nvPr/>
          </p:nvSpPr>
          <p:spPr>
            <a:xfrm>
              <a:off x="3423203" y="6266067"/>
              <a:ext cx="3491086" cy="591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Art – this is called “Impact Two Worlds”. Source: NATRE.</a:t>
              </a:r>
            </a:p>
          </p:txBody>
        </p:sp>
      </p:grpSp>
      <p:sp>
        <p:nvSpPr>
          <p:cNvPr id="18" name="Rectangle: Rounded Corners 17">
            <a:extLst>
              <a:ext uri="{FF2B5EF4-FFF2-40B4-BE49-F238E27FC236}">
                <a16:creationId xmlns:a16="http://schemas.microsoft.com/office/drawing/2014/main" id="{0F621F07-1F1F-FF4C-206B-5FEB8DB2B49F}"/>
              </a:ext>
            </a:extLst>
          </p:cNvPr>
          <p:cNvSpPr/>
          <p:nvPr/>
        </p:nvSpPr>
        <p:spPr>
          <a:xfrm>
            <a:off x="10500852" y="2177231"/>
            <a:ext cx="1435509" cy="3033866"/>
          </a:xfrm>
          <a:prstGeom prst="round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Or anything else you want to try.</a:t>
            </a:r>
          </a:p>
          <a:p>
            <a:pPr algn="ctr"/>
            <a:endParaRPr lang="en-GB" dirty="0">
              <a:solidFill>
                <a:schemeClr val="tx1"/>
              </a:solidFill>
            </a:endParaRPr>
          </a:p>
          <a:p>
            <a:pPr algn="ctr"/>
            <a:r>
              <a:rPr lang="en-GB" dirty="0">
                <a:solidFill>
                  <a:schemeClr val="tx1"/>
                </a:solidFill>
              </a:rPr>
              <a:t>Ask me before starting.</a:t>
            </a:r>
          </a:p>
        </p:txBody>
      </p:sp>
    </p:spTree>
    <p:extLst>
      <p:ext uri="{BB962C8B-B14F-4D97-AF65-F5344CB8AC3E}">
        <p14:creationId xmlns:p14="http://schemas.microsoft.com/office/powerpoint/2010/main" val="214204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818017" cy="906917"/>
          </a:xfrm>
        </p:spPr>
        <p:txBody>
          <a:bodyPr/>
          <a:lstStyle/>
          <a:p>
            <a:r>
              <a:rPr lang="en-GB" u="sng" dirty="0"/>
              <a:t>Do now activity…</a:t>
            </a:r>
          </a:p>
        </p:txBody>
      </p:sp>
      <p:pic>
        <p:nvPicPr>
          <p:cNvPr id="10" name="Picture 9">
            <a:extLst>
              <a:ext uri="{FF2B5EF4-FFF2-40B4-BE49-F238E27FC236}">
                <a16:creationId xmlns:a16="http://schemas.microsoft.com/office/drawing/2014/main" id="{06BE632D-FC76-E587-B39C-983E86FD663E}"/>
              </a:ext>
            </a:extLst>
          </p:cNvPr>
          <p:cNvPicPr>
            <a:picLocks noChangeAspect="1"/>
          </p:cNvPicPr>
          <p:nvPr/>
        </p:nvPicPr>
        <p:blipFill>
          <a:blip r:embed="rId2"/>
          <a:stretch>
            <a:fillRect/>
          </a:stretch>
        </p:blipFill>
        <p:spPr>
          <a:xfrm>
            <a:off x="5003074" y="56512"/>
            <a:ext cx="2370911" cy="2313334"/>
          </a:xfrm>
          <a:prstGeom prst="rect">
            <a:avLst/>
          </a:prstGeom>
        </p:spPr>
      </p:pic>
      <p:sp>
        <p:nvSpPr>
          <p:cNvPr id="3" name="Content Placeholder 2"/>
          <p:cNvSpPr>
            <a:spLocks noGrp="1"/>
          </p:cNvSpPr>
          <p:nvPr>
            <p:ph idx="1"/>
          </p:nvPr>
        </p:nvSpPr>
        <p:spPr>
          <a:xfrm>
            <a:off x="0" y="1098731"/>
            <a:ext cx="4545874" cy="4351338"/>
          </a:xfrm>
        </p:spPr>
        <p:txBody>
          <a:bodyPr/>
          <a:lstStyle/>
          <a:p>
            <a:r>
              <a:rPr lang="en-GB" dirty="0"/>
              <a:t>In two sentences or less, who is Greta Thunberg and why is she famous?</a:t>
            </a:r>
          </a:p>
          <a:p>
            <a:r>
              <a:rPr lang="en-GB" dirty="0"/>
              <a:t>Give two religious projects where people have fought climate change.</a:t>
            </a:r>
          </a:p>
        </p:txBody>
      </p:sp>
      <p:sp>
        <p:nvSpPr>
          <p:cNvPr id="4" name="Content Placeholder 2"/>
          <p:cNvSpPr txBox="1">
            <a:spLocks/>
          </p:cNvSpPr>
          <p:nvPr/>
        </p:nvSpPr>
        <p:spPr>
          <a:xfrm>
            <a:off x="5003074" y="1484671"/>
            <a:ext cx="7188926" cy="2723536"/>
          </a:xfrm>
          <a:prstGeom prst="rect">
            <a:avLst/>
          </a:prstGeom>
          <a:solidFill>
            <a:schemeClr val="accent4">
              <a:lumMod val="40000"/>
              <a:lumOff val="6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Greta Thunberg brought attention to politicians not doing enough to combat climate change by striking from school.</a:t>
            </a:r>
          </a:p>
          <a:p>
            <a:r>
              <a:rPr lang="en-GB" dirty="0"/>
              <a:t>“Eco Baba”, Buddhist monks ordaining trees, Cambridge eco mosque, Ethiopian church forests.</a:t>
            </a:r>
          </a:p>
        </p:txBody>
      </p:sp>
      <p:pic>
        <p:nvPicPr>
          <p:cNvPr id="6" name="Picture 5">
            <a:extLst>
              <a:ext uri="{FF2B5EF4-FFF2-40B4-BE49-F238E27FC236}">
                <a16:creationId xmlns:a16="http://schemas.microsoft.com/office/drawing/2014/main" id="{1E824F1E-4A9C-3782-2E58-1C7E8E0ED2B1}"/>
              </a:ext>
            </a:extLst>
          </p:cNvPr>
          <p:cNvPicPr>
            <a:picLocks noChangeAspect="1"/>
          </p:cNvPicPr>
          <p:nvPr/>
        </p:nvPicPr>
        <p:blipFill>
          <a:blip r:embed="rId3"/>
          <a:stretch>
            <a:fillRect/>
          </a:stretch>
        </p:blipFill>
        <p:spPr>
          <a:xfrm>
            <a:off x="183722" y="4309641"/>
            <a:ext cx="2782563" cy="1805144"/>
          </a:xfrm>
          <a:prstGeom prst="rect">
            <a:avLst/>
          </a:prstGeom>
          <a:effectLst>
            <a:softEdge rad="63500"/>
          </a:effectLst>
        </p:spPr>
      </p:pic>
      <p:pic>
        <p:nvPicPr>
          <p:cNvPr id="7" name="Picture 6">
            <a:extLst>
              <a:ext uri="{FF2B5EF4-FFF2-40B4-BE49-F238E27FC236}">
                <a16:creationId xmlns:a16="http://schemas.microsoft.com/office/drawing/2014/main" id="{4B7582D2-7E10-5D09-9F33-C5EFCAD42473}"/>
              </a:ext>
            </a:extLst>
          </p:cNvPr>
          <p:cNvPicPr>
            <a:picLocks noChangeAspect="1"/>
          </p:cNvPicPr>
          <p:nvPr/>
        </p:nvPicPr>
        <p:blipFill>
          <a:blip r:embed="rId4"/>
          <a:stretch>
            <a:fillRect/>
          </a:stretch>
        </p:blipFill>
        <p:spPr>
          <a:xfrm>
            <a:off x="3154592" y="4286965"/>
            <a:ext cx="2782564" cy="1850496"/>
          </a:xfrm>
          <a:prstGeom prst="rect">
            <a:avLst/>
          </a:prstGeom>
        </p:spPr>
      </p:pic>
      <p:pic>
        <p:nvPicPr>
          <p:cNvPr id="8" name="Picture 7">
            <a:extLst>
              <a:ext uri="{FF2B5EF4-FFF2-40B4-BE49-F238E27FC236}">
                <a16:creationId xmlns:a16="http://schemas.microsoft.com/office/drawing/2014/main" id="{08AED560-280A-43D8-B350-49262C95C346}"/>
              </a:ext>
            </a:extLst>
          </p:cNvPr>
          <p:cNvPicPr>
            <a:picLocks noChangeAspect="1"/>
          </p:cNvPicPr>
          <p:nvPr/>
        </p:nvPicPr>
        <p:blipFill>
          <a:blip r:embed="rId5"/>
          <a:stretch>
            <a:fillRect/>
          </a:stretch>
        </p:blipFill>
        <p:spPr>
          <a:xfrm>
            <a:off x="6125463" y="4309641"/>
            <a:ext cx="2709903" cy="1805145"/>
          </a:xfrm>
          <a:prstGeom prst="rect">
            <a:avLst/>
          </a:prstGeom>
          <a:effectLst>
            <a:softEdge rad="63500"/>
          </a:effectLst>
        </p:spPr>
      </p:pic>
      <p:pic>
        <p:nvPicPr>
          <p:cNvPr id="9" name="Picture 8">
            <a:extLst>
              <a:ext uri="{FF2B5EF4-FFF2-40B4-BE49-F238E27FC236}">
                <a16:creationId xmlns:a16="http://schemas.microsoft.com/office/drawing/2014/main" id="{A7761F7F-E84C-A896-9FF5-A49619D1A3E1}"/>
              </a:ext>
            </a:extLst>
          </p:cNvPr>
          <p:cNvPicPr>
            <a:picLocks noChangeAspect="1"/>
          </p:cNvPicPr>
          <p:nvPr/>
        </p:nvPicPr>
        <p:blipFill>
          <a:blip r:embed="rId6"/>
          <a:stretch>
            <a:fillRect/>
          </a:stretch>
        </p:blipFill>
        <p:spPr>
          <a:xfrm>
            <a:off x="9023673" y="4309641"/>
            <a:ext cx="3089704" cy="1805144"/>
          </a:xfrm>
          <a:prstGeom prst="rect">
            <a:avLst/>
          </a:prstGeom>
          <a:effectLst>
            <a:softEdge rad="63500"/>
          </a:effectLst>
        </p:spPr>
      </p:pic>
    </p:spTree>
    <p:extLst>
      <p:ext uri="{BB962C8B-B14F-4D97-AF65-F5344CB8AC3E}">
        <p14:creationId xmlns:p14="http://schemas.microsoft.com/office/powerpoint/2010/main" val="332072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99" y="365125"/>
            <a:ext cx="11472863" cy="1325563"/>
          </a:xfrm>
          <a:solidFill>
            <a:schemeClr val="accent1">
              <a:lumMod val="40000"/>
              <a:lumOff val="60000"/>
            </a:schemeClr>
          </a:solidFill>
        </p:spPr>
        <p:txBody>
          <a:bodyPr/>
          <a:lstStyle/>
          <a:p>
            <a:r>
              <a:rPr lang="en-GB" u="sng" dirty="0"/>
              <a:t>Climate Change Lesson 6: </a:t>
            </a:r>
            <a:r>
              <a:rPr lang="en-GB" u="sng"/>
              <a:t>Individual responses.</a:t>
            </a:r>
            <a:endParaRPr lang="en-GB" u="sng" dirty="0"/>
          </a:p>
        </p:txBody>
      </p:sp>
      <p:sp>
        <p:nvSpPr>
          <p:cNvPr id="3" name="Content Placeholder 2"/>
          <p:cNvSpPr>
            <a:spLocks noGrp="1"/>
          </p:cNvSpPr>
          <p:nvPr>
            <p:ph idx="1"/>
          </p:nvPr>
        </p:nvSpPr>
        <p:spPr>
          <a:xfrm>
            <a:off x="342899" y="1690688"/>
            <a:ext cx="11472863" cy="4351338"/>
          </a:xfrm>
          <a:solidFill>
            <a:schemeClr val="accent4">
              <a:lumMod val="40000"/>
              <a:lumOff val="60000"/>
            </a:schemeClr>
          </a:solidFill>
        </p:spPr>
        <p:txBody>
          <a:bodyPr>
            <a:normAutofit/>
          </a:bodyPr>
          <a:lstStyle/>
          <a:p>
            <a:pPr marL="0" indent="0">
              <a:buNone/>
            </a:pPr>
            <a:r>
              <a:rPr lang="en-GB" u="sng" dirty="0"/>
              <a:t>Learning Intention</a:t>
            </a:r>
            <a:r>
              <a:rPr lang="en-GB" dirty="0"/>
              <a:t>: To reflect on what we’ve learnt about climate change and religion.</a:t>
            </a:r>
          </a:p>
          <a:p>
            <a:pPr marL="0" indent="0">
              <a:buNone/>
            </a:pPr>
            <a:endParaRPr lang="en-GB" dirty="0"/>
          </a:p>
          <a:p>
            <a:pPr marL="0" indent="0">
              <a:lnSpc>
                <a:spcPct val="150000"/>
              </a:lnSpc>
              <a:buNone/>
            </a:pPr>
            <a:r>
              <a:rPr lang="en-GB" u="sng" dirty="0"/>
              <a:t>Success criteria 1</a:t>
            </a:r>
            <a:r>
              <a:rPr lang="en-GB" dirty="0"/>
              <a:t>: To reflect on what we’ve learnt over the last 6 weeks.</a:t>
            </a:r>
          </a:p>
          <a:p>
            <a:pPr marL="0" indent="0">
              <a:lnSpc>
                <a:spcPct val="150000"/>
              </a:lnSpc>
              <a:buNone/>
            </a:pPr>
            <a:r>
              <a:rPr lang="en-GB" u="sng" dirty="0"/>
              <a:t>Success criteria 2</a:t>
            </a:r>
            <a:r>
              <a:rPr lang="en-GB" dirty="0"/>
              <a:t>: To play a game – blockbusters.</a:t>
            </a:r>
          </a:p>
          <a:p>
            <a:pPr marL="0" indent="0">
              <a:lnSpc>
                <a:spcPct val="150000"/>
              </a:lnSpc>
              <a:buNone/>
            </a:pPr>
            <a:r>
              <a:rPr lang="en-GB" u="sng" dirty="0"/>
              <a:t>Success criteria 3</a:t>
            </a:r>
            <a:r>
              <a:rPr lang="en-GB" dirty="0"/>
              <a:t>: To create something that reflects what we’ve learnt over the last 6 weeks.</a:t>
            </a:r>
          </a:p>
        </p:txBody>
      </p:sp>
    </p:spTree>
    <p:extLst>
      <p:ext uri="{BB962C8B-B14F-4D97-AF65-F5344CB8AC3E}">
        <p14:creationId xmlns:p14="http://schemas.microsoft.com/office/powerpoint/2010/main" val="754565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45" y="195308"/>
            <a:ext cx="10910455" cy="758281"/>
          </a:xfrm>
          <a:solidFill>
            <a:schemeClr val="accent5">
              <a:lumMod val="60000"/>
              <a:lumOff val="40000"/>
            </a:schemeClr>
          </a:solidFill>
        </p:spPr>
        <p:txBody>
          <a:bodyPr>
            <a:normAutofit/>
          </a:bodyPr>
          <a:lstStyle/>
          <a:p>
            <a:r>
              <a:rPr lang="en-GB" sz="2800" u="sng" dirty="0"/>
              <a:t>Success criteria 1</a:t>
            </a:r>
            <a:r>
              <a:rPr lang="en-GB" sz="2800" dirty="0"/>
              <a:t>: </a:t>
            </a:r>
            <a:r>
              <a:rPr lang="en-US" sz="2800" dirty="0"/>
              <a:t>To reflect on what we’ve learnt over the last 6 weeks</a:t>
            </a:r>
            <a:r>
              <a:rPr lang="en-GB" sz="2800" dirty="0"/>
              <a:t>.</a:t>
            </a:r>
          </a:p>
        </p:txBody>
      </p:sp>
      <p:sp>
        <p:nvSpPr>
          <p:cNvPr id="5" name="Content Placeholder 2"/>
          <p:cNvSpPr>
            <a:spLocks noGrp="1"/>
          </p:cNvSpPr>
          <p:nvPr>
            <p:ph idx="1"/>
          </p:nvPr>
        </p:nvSpPr>
        <p:spPr>
          <a:xfrm>
            <a:off x="443347" y="1126850"/>
            <a:ext cx="3528886" cy="3317331"/>
          </a:xfrm>
          <a:solidFill>
            <a:schemeClr val="accent4">
              <a:lumMod val="20000"/>
              <a:lumOff val="80000"/>
            </a:schemeClr>
          </a:solidFill>
        </p:spPr>
        <p:txBody>
          <a:bodyPr>
            <a:normAutofit/>
          </a:bodyPr>
          <a:lstStyle/>
          <a:p>
            <a:pPr marL="0" indent="0">
              <a:buNone/>
            </a:pPr>
            <a:r>
              <a:rPr lang="en-GB" dirty="0"/>
              <a:t>Think about everything we’ve learnt about climate change and religious responses.</a:t>
            </a:r>
          </a:p>
          <a:p>
            <a:pPr marL="0" indent="0">
              <a:buNone/>
            </a:pPr>
            <a:r>
              <a:rPr lang="en-GB" dirty="0"/>
              <a:t>Complete the pyramid below while discussing the topic with your partner.</a:t>
            </a:r>
          </a:p>
        </p:txBody>
      </p:sp>
      <p:grpSp>
        <p:nvGrpSpPr>
          <p:cNvPr id="17" name="Group 16">
            <a:extLst>
              <a:ext uri="{FF2B5EF4-FFF2-40B4-BE49-F238E27FC236}">
                <a16:creationId xmlns:a16="http://schemas.microsoft.com/office/drawing/2014/main" id="{3740333E-F51D-1179-5DFA-C5CDEB4401CC}"/>
              </a:ext>
            </a:extLst>
          </p:cNvPr>
          <p:cNvGrpSpPr/>
          <p:nvPr/>
        </p:nvGrpSpPr>
        <p:grpSpPr>
          <a:xfrm>
            <a:off x="5848183" y="1219200"/>
            <a:ext cx="5898461" cy="5299587"/>
            <a:chOff x="5848183" y="1219200"/>
            <a:chExt cx="5898461" cy="5299587"/>
          </a:xfrm>
        </p:grpSpPr>
        <p:sp>
          <p:nvSpPr>
            <p:cNvPr id="3" name="Isosceles Triangle 2">
              <a:extLst>
                <a:ext uri="{FF2B5EF4-FFF2-40B4-BE49-F238E27FC236}">
                  <a16:creationId xmlns:a16="http://schemas.microsoft.com/office/drawing/2014/main" id="{5CA311A0-16D2-CFD2-48D5-5AA237D4674F}"/>
                </a:ext>
              </a:extLst>
            </p:cNvPr>
            <p:cNvSpPr/>
            <p:nvPr/>
          </p:nvSpPr>
          <p:spPr>
            <a:xfrm>
              <a:off x="5848183" y="1219200"/>
              <a:ext cx="5898461" cy="5299587"/>
            </a:xfrm>
            <a:prstGeom prst="triangl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C4DB9738-31C8-9A26-F720-41623CD8FF4E}"/>
                </a:ext>
              </a:extLst>
            </p:cNvPr>
            <p:cNvCxnSpPr/>
            <p:nvPr/>
          </p:nvCxnSpPr>
          <p:spPr>
            <a:xfrm>
              <a:off x="7747820" y="3146323"/>
              <a:ext cx="2104103"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26E02C3-933B-F485-293A-5ACD22BFE358}"/>
                </a:ext>
              </a:extLst>
            </p:cNvPr>
            <p:cNvCxnSpPr>
              <a:cxnSpLocks/>
            </p:cNvCxnSpPr>
            <p:nvPr/>
          </p:nvCxnSpPr>
          <p:spPr>
            <a:xfrm>
              <a:off x="6828505" y="4753897"/>
              <a:ext cx="3937818"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19342B9-E148-DA11-4ADA-A22B6BE06289}"/>
                </a:ext>
              </a:extLst>
            </p:cNvPr>
            <p:cNvCxnSpPr>
              <a:cxnSpLocks/>
            </p:cNvCxnSpPr>
            <p:nvPr/>
          </p:nvCxnSpPr>
          <p:spPr>
            <a:xfrm flipV="1">
              <a:off x="8797414" y="3146323"/>
              <a:ext cx="0" cy="1607574"/>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EA859F7-01FE-469D-DB85-9D64F7625BEE}"/>
                </a:ext>
              </a:extLst>
            </p:cNvPr>
            <p:cNvCxnSpPr>
              <a:cxnSpLocks/>
            </p:cNvCxnSpPr>
            <p:nvPr/>
          </p:nvCxnSpPr>
          <p:spPr>
            <a:xfrm flipV="1">
              <a:off x="7747820" y="4753897"/>
              <a:ext cx="0" cy="176489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1D89CA-EA2E-CAC2-DE15-80076C3E84FD}"/>
                </a:ext>
              </a:extLst>
            </p:cNvPr>
            <p:cNvCxnSpPr>
              <a:cxnSpLocks/>
            </p:cNvCxnSpPr>
            <p:nvPr/>
          </p:nvCxnSpPr>
          <p:spPr>
            <a:xfrm flipV="1">
              <a:off x="9851923" y="4753897"/>
              <a:ext cx="0" cy="176489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 name="Arrow: Right 17">
            <a:extLst>
              <a:ext uri="{FF2B5EF4-FFF2-40B4-BE49-F238E27FC236}">
                <a16:creationId xmlns:a16="http://schemas.microsoft.com/office/drawing/2014/main" id="{E52930EF-D6E9-E3B3-D30E-324B09F9710D}"/>
              </a:ext>
            </a:extLst>
          </p:cNvPr>
          <p:cNvSpPr/>
          <p:nvPr/>
        </p:nvSpPr>
        <p:spPr>
          <a:xfrm>
            <a:off x="7747820" y="1681316"/>
            <a:ext cx="1049594" cy="1052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4A471757-87AC-5A8F-C4BA-69B0F5D29DC0}"/>
              </a:ext>
            </a:extLst>
          </p:cNvPr>
          <p:cNvSpPr/>
          <p:nvPr/>
        </p:nvSpPr>
        <p:spPr>
          <a:xfrm>
            <a:off x="6763366" y="3288889"/>
            <a:ext cx="1049594" cy="1052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Right 19">
            <a:extLst>
              <a:ext uri="{FF2B5EF4-FFF2-40B4-BE49-F238E27FC236}">
                <a16:creationId xmlns:a16="http://schemas.microsoft.com/office/drawing/2014/main" id="{1441A7BD-8E0C-06D5-D5AB-3C5DBFDAA9F7}"/>
              </a:ext>
            </a:extLst>
          </p:cNvPr>
          <p:cNvSpPr/>
          <p:nvPr/>
        </p:nvSpPr>
        <p:spPr>
          <a:xfrm>
            <a:off x="5748408" y="5110317"/>
            <a:ext cx="1049594" cy="1052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112E005B-C233-1AFC-7677-F38058FBD21C}"/>
              </a:ext>
            </a:extLst>
          </p:cNvPr>
          <p:cNvSpPr/>
          <p:nvPr/>
        </p:nvSpPr>
        <p:spPr>
          <a:xfrm>
            <a:off x="2998839" y="5110317"/>
            <a:ext cx="2593706" cy="1052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Three key words or terms you’ve learnt.</a:t>
            </a:r>
          </a:p>
        </p:txBody>
      </p:sp>
      <p:sp>
        <p:nvSpPr>
          <p:cNvPr id="22" name="Rectangle: Rounded Corners 21">
            <a:extLst>
              <a:ext uri="{FF2B5EF4-FFF2-40B4-BE49-F238E27FC236}">
                <a16:creationId xmlns:a16="http://schemas.microsoft.com/office/drawing/2014/main" id="{38318DEB-A4DE-2D70-3329-F6F7594C4A6B}"/>
              </a:ext>
            </a:extLst>
          </p:cNvPr>
          <p:cNvSpPr/>
          <p:nvPr/>
        </p:nvSpPr>
        <p:spPr>
          <a:xfrm>
            <a:off x="4190998" y="3288889"/>
            <a:ext cx="2415051" cy="1052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Two things you have found interesting.</a:t>
            </a:r>
          </a:p>
        </p:txBody>
      </p:sp>
      <p:sp>
        <p:nvSpPr>
          <p:cNvPr id="23" name="Rectangle: Rounded Corners 22">
            <a:extLst>
              <a:ext uri="{FF2B5EF4-FFF2-40B4-BE49-F238E27FC236}">
                <a16:creationId xmlns:a16="http://schemas.microsoft.com/office/drawing/2014/main" id="{F2EC2EDD-A23F-B150-521A-9DC391BFD61C}"/>
              </a:ext>
            </a:extLst>
          </p:cNvPr>
          <p:cNvSpPr/>
          <p:nvPr/>
        </p:nvSpPr>
        <p:spPr>
          <a:xfrm>
            <a:off x="4272562" y="1681316"/>
            <a:ext cx="3252020" cy="1052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One thing you will take away with you and possibly think about for the future.</a:t>
            </a:r>
          </a:p>
        </p:txBody>
      </p:sp>
    </p:spTree>
    <p:extLst>
      <p:ext uri="{BB962C8B-B14F-4D97-AF65-F5344CB8AC3E}">
        <p14:creationId xmlns:p14="http://schemas.microsoft.com/office/powerpoint/2010/main" val="4064542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89215D-F847-2960-B8A2-EAD0ADCFA282}"/>
              </a:ext>
            </a:extLst>
          </p:cNvPr>
          <p:cNvPicPr>
            <a:picLocks noChangeAspect="1"/>
          </p:cNvPicPr>
          <p:nvPr/>
        </p:nvPicPr>
        <p:blipFill>
          <a:blip r:embed="rId3"/>
          <a:stretch>
            <a:fillRect/>
          </a:stretch>
        </p:blipFill>
        <p:spPr>
          <a:xfrm>
            <a:off x="326172" y="749576"/>
            <a:ext cx="5974598" cy="5358848"/>
          </a:xfrm>
          <a:prstGeom prst="rect">
            <a:avLst/>
          </a:prstGeom>
        </p:spPr>
      </p:pic>
      <p:grpSp>
        <p:nvGrpSpPr>
          <p:cNvPr id="5" name="Group 4">
            <a:extLst>
              <a:ext uri="{FF2B5EF4-FFF2-40B4-BE49-F238E27FC236}">
                <a16:creationId xmlns:a16="http://schemas.microsoft.com/office/drawing/2014/main" id="{6FDA51B2-A263-FB25-BA27-97CF408E74C8}"/>
              </a:ext>
            </a:extLst>
          </p:cNvPr>
          <p:cNvGrpSpPr/>
          <p:nvPr/>
        </p:nvGrpSpPr>
        <p:grpSpPr>
          <a:xfrm>
            <a:off x="6096000" y="176980"/>
            <a:ext cx="5898461" cy="5299587"/>
            <a:chOff x="5848183" y="1219200"/>
            <a:chExt cx="5898461" cy="5299587"/>
          </a:xfrm>
        </p:grpSpPr>
        <p:sp>
          <p:nvSpPr>
            <p:cNvPr id="6" name="Isosceles Triangle 5">
              <a:extLst>
                <a:ext uri="{FF2B5EF4-FFF2-40B4-BE49-F238E27FC236}">
                  <a16:creationId xmlns:a16="http://schemas.microsoft.com/office/drawing/2014/main" id="{6E89509C-BAAE-49BC-6FD2-1F81B510AEFD}"/>
                </a:ext>
              </a:extLst>
            </p:cNvPr>
            <p:cNvSpPr/>
            <p:nvPr/>
          </p:nvSpPr>
          <p:spPr>
            <a:xfrm>
              <a:off x="5848183" y="1219200"/>
              <a:ext cx="5898461" cy="5299587"/>
            </a:xfrm>
            <a:prstGeom prst="triangl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5B7D49B5-F857-2F8F-1055-BEEB69FDA5CF}"/>
                </a:ext>
              </a:extLst>
            </p:cNvPr>
            <p:cNvCxnSpPr/>
            <p:nvPr/>
          </p:nvCxnSpPr>
          <p:spPr>
            <a:xfrm>
              <a:off x="7747820" y="3146323"/>
              <a:ext cx="2104103"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CFE2284-E940-31A6-1F72-AC6B14189F50}"/>
                </a:ext>
              </a:extLst>
            </p:cNvPr>
            <p:cNvCxnSpPr>
              <a:cxnSpLocks/>
            </p:cNvCxnSpPr>
            <p:nvPr/>
          </p:nvCxnSpPr>
          <p:spPr>
            <a:xfrm>
              <a:off x="6828505" y="4753897"/>
              <a:ext cx="3937818"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067276-CF62-7A10-92C3-813705F33B7B}"/>
                </a:ext>
              </a:extLst>
            </p:cNvPr>
            <p:cNvCxnSpPr>
              <a:cxnSpLocks/>
            </p:cNvCxnSpPr>
            <p:nvPr/>
          </p:nvCxnSpPr>
          <p:spPr>
            <a:xfrm flipV="1">
              <a:off x="8797414" y="3146323"/>
              <a:ext cx="0" cy="1607574"/>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3775744-E0CF-923B-4DAD-B3804623C240}"/>
                </a:ext>
              </a:extLst>
            </p:cNvPr>
            <p:cNvCxnSpPr>
              <a:cxnSpLocks/>
            </p:cNvCxnSpPr>
            <p:nvPr/>
          </p:nvCxnSpPr>
          <p:spPr>
            <a:xfrm flipV="1">
              <a:off x="7747820" y="4753897"/>
              <a:ext cx="0" cy="176489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82598F4-61B9-D071-415B-30FB42921569}"/>
                </a:ext>
              </a:extLst>
            </p:cNvPr>
            <p:cNvCxnSpPr>
              <a:cxnSpLocks/>
            </p:cNvCxnSpPr>
            <p:nvPr/>
          </p:nvCxnSpPr>
          <p:spPr>
            <a:xfrm flipV="1">
              <a:off x="9851923" y="4753897"/>
              <a:ext cx="0" cy="176489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0956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45" y="195308"/>
            <a:ext cx="10910455" cy="758281"/>
          </a:xfrm>
          <a:solidFill>
            <a:schemeClr val="accent5">
              <a:lumMod val="60000"/>
              <a:lumOff val="40000"/>
            </a:schemeClr>
          </a:solidFill>
        </p:spPr>
        <p:txBody>
          <a:bodyPr>
            <a:normAutofit/>
          </a:bodyPr>
          <a:lstStyle/>
          <a:p>
            <a:r>
              <a:rPr lang="en-GB" sz="2800" u="sng" dirty="0"/>
              <a:t>Success criteria 2</a:t>
            </a:r>
            <a:r>
              <a:rPr lang="en-GB" sz="2800" dirty="0"/>
              <a:t>: To play a game - blockbusters.</a:t>
            </a:r>
          </a:p>
        </p:txBody>
      </p:sp>
      <p:sp>
        <p:nvSpPr>
          <p:cNvPr id="4" name="Content Placeholder 3">
            <a:extLst>
              <a:ext uri="{FF2B5EF4-FFF2-40B4-BE49-F238E27FC236}">
                <a16:creationId xmlns:a16="http://schemas.microsoft.com/office/drawing/2014/main" id="{2D72FC69-427E-A102-11E0-B8E736E9AC6F}"/>
              </a:ext>
            </a:extLst>
          </p:cNvPr>
          <p:cNvSpPr>
            <a:spLocks noGrp="1"/>
          </p:cNvSpPr>
          <p:nvPr>
            <p:ph idx="1"/>
          </p:nvPr>
        </p:nvSpPr>
        <p:spPr>
          <a:xfrm>
            <a:off x="640772" y="1253331"/>
            <a:ext cx="10515600" cy="4724682"/>
          </a:xfrm>
          <a:solidFill>
            <a:schemeClr val="accent4">
              <a:lumMod val="40000"/>
              <a:lumOff val="60000"/>
            </a:schemeClr>
          </a:solidFill>
        </p:spPr>
        <p:txBody>
          <a:bodyPr/>
          <a:lstStyle/>
          <a:p>
            <a:pPr marL="0" indent="0">
              <a:buNone/>
            </a:pPr>
            <a:r>
              <a:rPr lang="en-GB" dirty="0"/>
              <a:t>We’re going to play a game now.</a:t>
            </a:r>
          </a:p>
          <a:p>
            <a:pPr marL="0" indent="0">
              <a:buNone/>
            </a:pPr>
            <a:r>
              <a:rPr lang="en-GB" dirty="0"/>
              <a:t>We will be in two teams – blue and white.</a:t>
            </a:r>
          </a:p>
          <a:p>
            <a:pPr marL="0" indent="0">
              <a:buNone/>
            </a:pPr>
            <a:endParaRPr lang="en-GB" dirty="0"/>
          </a:p>
          <a:p>
            <a:pPr marL="0" indent="0">
              <a:buNone/>
            </a:pPr>
            <a:r>
              <a:rPr lang="en-GB" dirty="0"/>
              <a:t>The rules are fairly simple: </a:t>
            </a:r>
          </a:p>
          <a:p>
            <a:pPr marL="0" indent="0">
              <a:buNone/>
            </a:pPr>
            <a:r>
              <a:rPr lang="en-GB" dirty="0"/>
              <a:t>-the first team to get across the board (linking their colour) wins.</a:t>
            </a:r>
          </a:p>
          <a:p>
            <a:pPr marL="0" indent="0">
              <a:buNone/>
            </a:pPr>
            <a:r>
              <a:rPr lang="en-GB" dirty="0"/>
              <a:t>-each team takes it in turn to answer a question.</a:t>
            </a:r>
          </a:p>
          <a:p>
            <a:pPr marL="0" indent="0">
              <a:buNone/>
            </a:pPr>
            <a:r>
              <a:rPr lang="en-GB" dirty="0"/>
              <a:t>-the letter on the board is the first letter of the answer.</a:t>
            </a:r>
          </a:p>
          <a:p>
            <a:pPr marL="0" indent="0">
              <a:buNone/>
            </a:pPr>
            <a:r>
              <a:rPr lang="en-GB" dirty="0"/>
              <a:t>-you are limited to 3 guesses as a team and no longer than 30 seconds.</a:t>
            </a:r>
          </a:p>
          <a:p>
            <a:pPr marL="0" indent="0">
              <a:buNone/>
            </a:pPr>
            <a:r>
              <a:rPr lang="en-GB" dirty="0"/>
              <a:t>-don’t shout out answers for the others team!</a:t>
            </a:r>
          </a:p>
        </p:txBody>
      </p:sp>
    </p:spTree>
    <p:extLst>
      <p:ext uri="{BB962C8B-B14F-4D97-AF65-F5344CB8AC3E}">
        <p14:creationId xmlns:p14="http://schemas.microsoft.com/office/powerpoint/2010/main" val="766807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10" name="Blockbusters - Theme Song (U.K)">
            <a:hlinkClick r:id="" action="ppaction://media"/>
            <a:extLst>
              <a:ext uri="{FF2B5EF4-FFF2-40B4-BE49-F238E27FC236}">
                <a16:creationId xmlns:a16="http://schemas.microsoft.com/office/drawing/2014/main" id="{DB230EB4-3C9E-45E9-B46D-AFDFE332BF6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56952" y="6021299"/>
            <a:ext cx="609600" cy="609600"/>
          </a:xfrm>
          <a:prstGeom prst="rect">
            <a:avLst/>
          </a:prstGeom>
        </p:spPr>
      </p:pic>
      <p:sp>
        <p:nvSpPr>
          <p:cNvPr id="11" name="Rectangle 10">
            <a:extLst>
              <a:ext uri="{FF2B5EF4-FFF2-40B4-BE49-F238E27FC236}">
                <a16:creationId xmlns:a16="http://schemas.microsoft.com/office/drawing/2014/main" id="{00396333-0C2B-4FAD-94B5-7DA15F65C34A}"/>
              </a:ext>
            </a:extLst>
          </p:cNvPr>
          <p:cNvSpPr/>
          <p:nvPr/>
        </p:nvSpPr>
        <p:spPr bwMode="auto">
          <a:xfrm>
            <a:off x="0" y="0"/>
            <a:ext cx="2666096" cy="568590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Rules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2 teams.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One go at a time.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letter on the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board is the first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letter of the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Answer.</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5" name="Rectangle 14">
            <a:extLst>
              <a:ext uri="{FF2B5EF4-FFF2-40B4-BE49-F238E27FC236}">
                <a16:creationId xmlns:a16="http://schemas.microsoft.com/office/drawing/2014/main" id="{EF51B0A8-7A57-423E-A8E8-D7A7C8C99E69}"/>
              </a:ext>
            </a:extLst>
          </p:cNvPr>
          <p:cNvSpPr/>
          <p:nvPr/>
        </p:nvSpPr>
        <p:spPr bwMode="auto">
          <a:xfrm>
            <a:off x="9515061" y="-20782"/>
            <a:ext cx="2676939" cy="6858000"/>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Rules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First team to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get across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board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Wins.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If no team gets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across the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board, the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team with</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most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hexagons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Wins.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3" name="Picture 2">
            <a:extLst>
              <a:ext uri="{FF2B5EF4-FFF2-40B4-BE49-F238E27FC236}">
                <a16:creationId xmlns:a16="http://schemas.microsoft.com/office/drawing/2014/main" id="{456E8574-0441-40C6-9928-B327F2FAF2E9}"/>
              </a:ext>
            </a:extLst>
          </p:cNvPr>
          <p:cNvPicPr>
            <a:picLocks noChangeAspect="1"/>
          </p:cNvPicPr>
          <p:nvPr/>
        </p:nvPicPr>
        <p:blipFill>
          <a:blip r:embed="rId5"/>
          <a:stretch>
            <a:fillRect/>
          </a:stretch>
        </p:blipFill>
        <p:spPr>
          <a:xfrm>
            <a:off x="2676939" y="9939"/>
            <a:ext cx="6827279" cy="6827279"/>
          </a:xfrm>
          <a:prstGeom prst="rect">
            <a:avLst/>
          </a:prstGeom>
        </p:spPr>
      </p:pic>
    </p:spTree>
    <p:extLst>
      <p:ext uri="{BB962C8B-B14F-4D97-AF65-F5344CB8AC3E}">
        <p14:creationId xmlns:p14="http://schemas.microsoft.com/office/powerpoint/2010/main" val="258148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7418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10"/>
                </p:tgtEl>
              </p:cMediaNode>
            </p:audio>
          </p:childTnLst>
        </p:cTn>
      </p:par>
    </p:tnLst>
    <p:bldLst>
      <p:bldP spid="11"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052" name="AutoShape 4">
            <a:extLst>
              <a:ext uri="{FF2B5EF4-FFF2-40B4-BE49-F238E27FC236}">
                <a16:creationId xmlns:a16="http://schemas.microsoft.com/office/drawing/2014/main" id="{AB695EC9-8189-4095-AD26-91464FBA89F1}"/>
              </a:ext>
            </a:extLst>
          </p:cNvPr>
          <p:cNvSpPr>
            <a:spLocks noChangeArrowheads="1"/>
          </p:cNvSpPr>
          <p:nvPr/>
        </p:nvSpPr>
        <p:spPr bwMode="auto">
          <a:xfrm>
            <a:off x="3432176" y="981075"/>
            <a:ext cx="1439863" cy="1295400"/>
          </a:xfrm>
          <a:prstGeom prst="hexagon">
            <a:avLst>
              <a:gd name="adj" fmla="val 27788"/>
              <a:gd name="vf" fmla="val 11547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800" b="0" i="0" u="none" strike="noStrike" kern="1200" cap="none" spc="0" normalizeH="0" baseline="0" noProof="0" dirty="0">
                <a:ln>
                  <a:noFill/>
                </a:ln>
                <a:solidFill>
                  <a:srgbClr val="000000"/>
                </a:solidFill>
                <a:effectLst/>
                <a:uLnTx/>
                <a:uFillTx/>
                <a:latin typeface="Arial Black" panose="020B0A04020102020204" pitchFamily="34" charset="0"/>
              </a:rPr>
              <a:t>1. D </a:t>
            </a:r>
          </a:p>
        </p:txBody>
      </p:sp>
      <p:sp>
        <p:nvSpPr>
          <p:cNvPr id="2053" name="AutoShape 5">
            <a:extLst>
              <a:ext uri="{FF2B5EF4-FFF2-40B4-BE49-F238E27FC236}">
                <a16:creationId xmlns:a16="http://schemas.microsoft.com/office/drawing/2014/main" id="{17260C37-A16F-4DC5-BF11-1E9FC447D902}"/>
              </a:ext>
            </a:extLst>
          </p:cNvPr>
          <p:cNvSpPr>
            <a:spLocks noChangeArrowheads="1"/>
          </p:cNvSpPr>
          <p:nvPr/>
        </p:nvSpPr>
        <p:spPr bwMode="auto">
          <a:xfrm>
            <a:off x="3432176" y="2276475"/>
            <a:ext cx="1439863" cy="1295400"/>
          </a:xfrm>
          <a:prstGeom prst="hexagon">
            <a:avLst>
              <a:gd name="adj" fmla="val 27788"/>
              <a:gd name="vf" fmla="val 11547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800" b="0" i="0" u="none" strike="noStrike" kern="1200" cap="none" spc="0" normalizeH="0" baseline="0" noProof="0" dirty="0">
                <a:ln>
                  <a:noFill/>
                </a:ln>
                <a:solidFill>
                  <a:srgbClr val="000000"/>
                </a:solidFill>
                <a:effectLst/>
                <a:uLnTx/>
                <a:uFillTx/>
                <a:latin typeface="Arial Black" panose="020B0A04020102020204" pitchFamily="34" charset="0"/>
              </a:rPr>
              <a:t>2. FF </a:t>
            </a:r>
          </a:p>
        </p:txBody>
      </p:sp>
      <p:sp>
        <p:nvSpPr>
          <p:cNvPr id="2054" name="AutoShape 6">
            <a:extLst>
              <a:ext uri="{FF2B5EF4-FFF2-40B4-BE49-F238E27FC236}">
                <a16:creationId xmlns:a16="http://schemas.microsoft.com/office/drawing/2014/main" id="{DC530490-4597-41DE-921D-B7E41FC2B16F}"/>
              </a:ext>
            </a:extLst>
          </p:cNvPr>
          <p:cNvSpPr>
            <a:spLocks noChangeArrowheads="1"/>
          </p:cNvSpPr>
          <p:nvPr/>
        </p:nvSpPr>
        <p:spPr bwMode="auto">
          <a:xfrm>
            <a:off x="5664201" y="2420938"/>
            <a:ext cx="1439863" cy="1295400"/>
          </a:xfrm>
          <a:prstGeom prst="hexagon">
            <a:avLst>
              <a:gd name="adj" fmla="val 27788"/>
              <a:gd name="vf" fmla="val 11547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rPr>
              <a:t>H</a:t>
            </a:r>
          </a:p>
        </p:txBody>
      </p:sp>
      <p:sp>
        <p:nvSpPr>
          <p:cNvPr id="2055" name="AutoShape 7">
            <a:extLst>
              <a:ext uri="{FF2B5EF4-FFF2-40B4-BE49-F238E27FC236}">
                <a16:creationId xmlns:a16="http://schemas.microsoft.com/office/drawing/2014/main" id="{783AACC0-8D9D-4C1B-B8C4-BD399DB51D33}"/>
              </a:ext>
            </a:extLst>
          </p:cNvPr>
          <p:cNvSpPr>
            <a:spLocks noChangeArrowheads="1"/>
          </p:cNvSpPr>
          <p:nvPr/>
        </p:nvSpPr>
        <p:spPr bwMode="auto">
          <a:xfrm>
            <a:off x="3432176" y="4868863"/>
            <a:ext cx="1439863" cy="1295400"/>
          </a:xfrm>
          <a:prstGeom prst="hexagon">
            <a:avLst>
              <a:gd name="adj" fmla="val 27788"/>
              <a:gd name="vf" fmla="val 11547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800" b="0" i="0" u="none" strike="noStrike" kern="1200" cap="none" spc="0" normalizeH="0" baseline="0" noProof="0" dirty="0">
                <a:ln>
                  <a:noFill/>
                </a:ln>
                <a:solidFill>
                  <a:srgbClr val="000000"/>
                </a:solidFill>
                <a:effectLst/>
                <a:uLnTx/>
                <a:uFillTx/>
                <a:latin typeface="Arial Black" panose="020B0A04020102020204" pitchFamily="34" charset="0"/>
              </a:rPr>
              <a:t>4. NEP</a:t>
            </a:r>
          </a:p>
        </p:txBody>
      </p:sp>
      <p:sp>
        <p:nvSpPr>
          <p:cNvPr id="2056" name="AutoShape 8">
            <a:extLst>
              <a:ext uri="{FF2B5EF4-FFF2-40B4-BE49-F238E27FC236}">
                <a16:creationId xmlns:a16="http://schemas.microsoft.com/office/drawing/2014/main" id="{9D604454-04F0-4B9D-AD5F-4E05BDCABA0B}"/>
              </a:ext>
            </a:extLst>
          </p:cNvPr>
          <p:cNvSpPr>
            <a:spLocks noChangeArrowheads="1"/>
          </p:cNvSpPr>
          <p:nvPr/>
        </p:nvSpPr>
        <p:spPr bwMode="auto">
          <a:xfrm>
            <a:off x="3432176" y="3573463"/>
            <a:ext cx="1439863" cy="1295400"/>
          </a:xfrm>
          <a:prstGeom prst="hexagon">
            <a:avLst>
              <a:gd name="adj" fmla="val 27788"/>
              <a:gd name="vf" fmla="val 11547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800" b="0" i="0" u="none" strike="noStrike" kern="1200" cap="none" spc="0" normalizeH="0" baseline="0" noProof="0" dirty="0">
                <a:ln>
                  <a:noFill/>
                </a:ln>
                <a:solidFill>
                  <a:srgbClr val="000000"/>
                </a:solidFill>
                <a:effectLst/>
                <a:uLnTx/>
                <a:uFillTx/>
                <a:latin typeface="Arial Black" panose="020B0A04020102020204" pitchFamily="34" charset="0"/>
              </a:rPr>
              <a:t>3. x3  </a:t>
            </a:r>
          </a:p>
        </p:txBody>
      </p:sp>
      <p:sp>
        <p:nvSpPr>
          <p:cNvPr id="2057" name="AutoShape 9">
            <a:extLst>
              <a:ext uri="{FF2B5EF4-FFF2-40B4-BE49-F238E27FC236}">
                <a16:creationId xmlns:a16="http://schemas.microsoft.com/office/drawing/2014/main" id="{1A093035-9079-4439-BA1F-BFCFDB68A2AA}"/>
              </a:ext>
            </a:extLst>
          </p:cNvPr>
          <p:cNvSpPr>
            <a:spLocks noChangeArrowheads="1"/>
          </p:cNvSpPr>
          <p:nvPr/>
        </p:nvSpPr>
        <p:spPr bwMode="auto">
          <a:xfrm>
            <a:off x="5591176" y="981075"/>
            <a:ext cx="1439863" cy="1295400"/>
          </a:xfrm>
          <a:prstGeom prst="hexagon">
            <a:avLst>
              <a:gd name="adj" fmla="val 27788"/>
              <a:gd name="vf" fmla="val 11547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800" b="0" i="0" u="none" strike="noStrike" kern="1200" cap="none" spc="0" normalizeH="0" baseline="0" noProof="0" dirty="0">
                <a:ln>
                  <a:noFill/>
                </a:ln>
                <a:solidFill>
                  <a:srgbClr val="000000"/>
                </a:solidFill>
                <a:effectLst/>
                <a:uLnTx/>
                <a:uFillTx/>
                <a:latin typeface="Arial Black" panose="020B0A04020102020204" pitchFamily="34" charset="0"/>
              </a:rPr>
              <a:t>9. A </a:t>
            </a:r>
          </a:p>
        </p:txBody>
      </p:sp>
      <p:sp>
        <p:nvSpPr>
          <p:cNvPr id="2058" name="AutoShape 10">
            <a:extLst>
              <a:ext uri="{FF2B5EF4-FFF2-40B4-BE49-F238E27FC236}">
                <a16:creationId xmlns:a16="http://schemas.microsoft.com/office/drawing/2014/main" id="{9236CFC7-D5FF-4E84-AB38-702067BEB452}"/>
              </a:ext>
            </a:extLst>
          </p:cNvPr>
          <p:cNvSpPr>
            <a:spLocks noChangeArrowheads="1"/>
          </p:cNvSpPr>
          <p:nvPr/>
        </p:nvSpPr>
        <p:spPr bwMode="auto">
          <a:xfrm>
            <a:off x="5591176" y="2276475"/>
            <a:ext cx="1439863" cy="1295400"/>
          </a:xfrm>
          <a:prstGeom prst="hexagon">
            <a:avLst>
              <a:gd name="adj" fmla="val 27788"/>
              <a:gd name="vf" fmla="val 11547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800" b="0" i="0" u="none" strike="noStrike" kern="1200" cap="none" spc="0" normalizeH="0" baseline="0" noProof="0" dirty="0">
                <a:ln>
                  <a:noFill/>
                </a:ln>
                <a:solidFill>
                  <a:srgbClr val="000000"/>
                </a:solidFill>
                <a:effectLst/>
                <a:uLnTx/>
                <a:uFillTx/>
                <a:latin typeface="Arial Black" panose="020B0A04020102020204" pitchFamily="34" charset="0"/>
              </a:rPr>
              <a:t>10. GIA  </a:t>
            </a:r>
          </a:p>
        </p:txBody>
      </p:sp>
      <p:sp>
        <p:nvSpPr>
          <p:cNvPr id="2059" name="AutoShape 11">
            <a:extLst>
              <a:ext uri="{FF2B5EF4-FFF2-40B4-BE49-F238E27FC236}">
                <a16:creationId xmlns:a16="http://schemas.microsoft.com/office/drawing/2014/main" id="{44B1D4E7-99BA-4F31-B5D9-E9D3E50D9A83}"/>
              </a:ext>
            </a:extLst>
          </p:cNvPr>
          <p:cNvSpPr>
            <a:spLocks noChangeArrowheads="1"/>
          </p:cNvSpPr>
          <p:nvPr/>
        </p:nvSpPr>
        <p:spPr bwMode="auto">
          <a:xfrm>
            <a:off x="4511676" y="333375"/>
            <a:ext cx="1439863" cy="1295400"/>
          </a:xfrm>
          <a:prstGeom prst="hexagon">
            <a:avLst>
              <a:gd name="adj" fmla="val 27788"/>
              <a:gd name="vf" fmla="val 11547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800" b="0" i="0" u="none" strike="noStrike" kern="1200" cap="none" spc="0" normalizeH="0" baseline="0" noProof="0" dirty="0">
                <a:ln>
                  <a:noFill/>
                </a:ln>
                <a:solidFill>
                  <a:srgbClr val="000000"/>
                </a:solidFill>
                <a:effectLst/>
                <a:uLnTx/>
                <a:uFillTx/>
                <a:latin typeface="Arial Black" panose="020B0A04020102020204" pitchFamily="34" charset="0"/>
              </a:rPr>
              <a:t>8. EB</a:t>
            </a:r>
          </a:p>
        </p:txBody>
      </p:sp>
      <p:sp>
        <p:nvSpPr>
          <p:cNvPr id="2060" name="AutoShape 12">
            <a:extLst>
              <a:ext uri="{FF2B5EF4-FFF2-40B4-BE49-F238E27FC236}">
                <a16:creationId xmlns:a16="http://schemas.microsoft.com/office/drawing/2014/main" id="{6DC6761D-5972-426D-AAD6-8A953E91A464}"/>
              </a:ext>
            </a:extLst>
          </p:cNvPr>
          <p:cNvSpPr>
            <a:spLocks noChangeArrowheads="1"/>
          </p:cNvSpPr>
          <p:nvPr/>
        </p:nvSpPr>
        <p:spPr bwMode="auto">
          <a:xfrm>
            <a:off x="4511676" y="2924175"/>
            <a:ext cx="1439863" cy="1295400"/>
          </a:xfrm>
          <a:prstGeom prst="hexagon">
            <a:avLst>
              <a:gd name="adj" fmla="val 27788"/>
              <a:gd name="vf" fmla="val 11547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800" b="0" i="0" u="none" strike="noStrike" kern="1200" cap="none" spc="0" normalizeH="0" baseline="0" noProof="0" dirty="0">
                <a:ln>
                  <a:noFill/>
                </a:ln>
                <a:solidFill>
                  <a:srgbClr val="000000"/>
                </a:solidFill>
                <a:effectLst/>
                <a:uLnTx/>
                <a:uFillTx/>
                <a:latin typeface="Arial Black" panose="020B0A04020102020204" pitchFamily="34" charset="0"/>
              </a:rPr>
              <a:t>6. D </a:t>
            </a:r>
          </a:p>
        </p:txBody>
      </p:sp>
      <p:sp>
        <p:nvSpPr>
          <p:cNvPr id="2061" name="AutoShape 13">
            <a:extLst>
              <a:ext uri="{FF2B5EF4-FFF2-40B4-BE49-F238E27FC236}">
                <a16:creationId xmlns:a16="http://schemas.microsoft.com/office/drawing/2014/main" id="{A84F8C65-C949-45F9-BC56-C7919138004C}"/>
              </a:ext>
            </a:extLst>
          </p:cNvPr>
          <p:cNvSpPr>
            <a:spLocks noChangeArrowheads="1"/>
          </p:cNvSpPr>
          <p:nvPr/>
        </p:nvSpPr>
        <p:spPr bwMode="auto">
          <a:xfrm>
            <a:off x="4511676" y="1628775"/>
            <a:ext cx="1439863" cy="1295400"/>
          </a:xfrm>
          <a:prstGeom prst="hexagon">
            <a:avLst>
              <a:gd name="adj" fmla="val 27788"/>
              <a:gd name="vf" fmla="val 11547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800" b="0" i="0" u="none" strike="noStrike" kern="1200" cap="none" spc="0" normalizeH="0" baseline="0" noProof="0" dirty="0">
                <a:ln>
                  <a:noFill/>
                </a:ln>
                <a:solidFill>
                  <a:srgbClr val="000000"/>
                </a:solidFill>
                <a:effectLst/>
                <a:uLnTx/>
                <a:uFillTx/>
                <a:latin typeface="Arial Black" panose="020B0A04020102020204" pitchFamily="34" charset="0"/>
              </a:rPr>
              <a:t>7. G  </a:t>
            </a:r>
          </a:p>
        </p:txBody>
      </p:sp>
      <p:sp>
        <p:nvSpPr>
          <p:cNvPr id="2062" name="AutoShape 14">
            <a:extLst>
              <a:ext uri="{FF2B5EF4-FFF2-40B4-BE49-F238E27FC236}">
                <a16:creationId xmlns:a16="http://schemas.microsoft.com/office/drawing/2014/main" id="{94F16BB8-05C6-4906-917F-48AFE50E8635}"/>
              </a:ext>
            </a:extLst>
          </p:cNvPr>
          <p:cNvSpPr>
            <a:spLocks noChangeArrowheads="1"/>
          </p:cNvSpPr>
          <p:nvPr/>
        </p:nvSpPr>
        <p:spPr bwMode="auto">
          <a:xfrm>
            <a:off x="5591176" y="3573463"/>
            <a:ext cx="1439863" cy="1295400"/>
          </a:xfrm>
          <a:prstGeom prst="hexagon">
            <a:avLst>
              <a:gd name="adj" fmla="val 27788"/>
              <a:gd name="vf" fmla="val 11547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800" b="0" i="0" u="none" strike="noStrike" kern="1200" cap="none" spc="0" normalizeH="0" baseline="0" noProof="0" dirty="0">
                <a:ln>
                  <a:noFill/>
                </a:ln>
                <a:solidFill>
                  <a:srgbClr val="000000"/>
                </a:solidFill>
                <a:effectLst/>
                <a:uLnTx/>
                <a:uFillTx/>
                <a:latin typeface="Arial Black" panose="020B0A04020102020204" pitchFamily="34" charset="0"/>
              </a:rPr>
              <a:t>11. S</a:t>
            </a:r>
          </a:p>
        </p:txBody>
      </p:sp>
      <p:sp>
        <p:nvSpPr>
          <p:cNvPr id="2063" name="AutoShape 15">
            <a:extLst>
              <a:ext uri="{FF2B5EF4-FFF2-40B4-BE49-F238E27FC236}">
                <a16:creationId xmlns:a16="http://schemas.microsoft.com/office/drawing/2014/main" id="{4FA9D8EC-96D2-4CF5-9DFB-B8E9243D4EA9}"/>
              </a:ext>
            </a:extLst>
          </p:cNvPr>
          <p:cNvSpPr>
            <a:spLocks noChangeArrowheads="1"/>
          </p:cNvSpPr>
          <p:nvPr/>
        </p:nvSpPr>
        <p:spPr bwMode="auto">
          <a:xfrm>
            <a:off x="6672263" y="1628775"/>
            <a:ext cx="1439862" cy="1295400"/>
          </a:xfrm>
          <a:prstGeom prst="hexagon">
            <a:avLst>
              <a:gd name="adj" fmla="val 27788"/>
              <a:gd name="vf" fmla="val 11547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800" b="0" i="0" u="none" strike="noStrike" kern="1200" cap="none" spc="0" normalizeH="0" baseline="0" noProof="0" dirty="0">
                <a:ln>
                  <a:noFill/>
                </a:ln>
                <a:solidFill>
                  <a:srgbClr val="000000"/>
                </a:solidFill>
                <a:effectLst/>
                <a:uLnTx/>
                <a:uFillTx/>
                <a:latin typeface="Arial Black" panose="020B0A04020102020204" pitchFamily="34" charset="0"/>
              </a:rPr>
              <a:t>15. C</a:t>
            </a:r>
          </a:p>
        </p:txBody>
      </p:sp>
      <p:sp>
        <p:nvSpPr>
          <p:cNvPr id="2064" name="AutoShape 16">
            <a:extLst>
              <a:ext uri="{FF2B5EF4-FFF2-40B4-BE49-F238E27FC236}">
                <a16:creationId xmlns:a16="http://schemas.microsoft.com/office/drawing/2014/main" id="{D6283275-64B3-4DEB-941A-53BDD62A1FD9}"/>
              </a:ext>
            </a:extLst>
          </p:cNvPr>
          <p:cNvSpPr>
            <a:spLocks noChangeArrowheads="1"/>
          </p:cNvSpPr>
          <p:nvPr/>
        </p:nvSpPr>
        <p:spPr bwMode="auto">
          <a:xfrm>
            <a:off x="6672263" y="2924175"/>
            <a:ext cx="1439862" cy="1295400"/>
          </a:xfrm>
          <a:prstGeom prst="hexagon">
            <a:avLst>
              <a:gd name="adj" fmla="val 27788"/>
              <a:gd name="vf" fmla="val 11547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800" b="0" i="0" u="none" strike="noStrike" kern="1200" cap="none" spc="0" normalizeH="0" baseline="0" noProof="0" dirty="0">
                <a:ln>
                  <a:noFill/>
                </a:ln>
                <a:solidFill>
                  <a:srgbClr val="000000"/>
                </a:solidFill>
                <a:effectLst/>
                <a:uLnTx/>
                <a:uFillTx/>
                <a:latin typeface="Arial Black" panose="020B0A04020102020204" pitchFamily="34" charset="0"/>
              </a:rPr>
              <a:t>14. E</a:t>
            </a:r>
          </a:p>
        </p:txBody>
      </p:sp>
      <p:sp>
        <p:nvSpPr>
          <p:cNvPr id="2065" name="AutoShape 17">
            <a:extLst>
              <a:ext uri="{FF2B5EF4-FFF2-40B4-BE49-F238E27FC236}">
                <a16:creationId xmlns:a16="http://schemas.microsoft.com/office/drawing/2014/main" id="{F07B7A11-A486-4112-9626-55C7518A4ACE}"/>
              </a:ext>
            </a:extLst>
          </p:cNvPr>
          <p:cNvSpPr>
            <a:spLocks noChangeArrowheads="1"/>
          </p:cNvSpPr>
          <p:nvPr/>
        </p:nvSpPr>
        <p:spPr bwMode="auto">
          <a:xfrm>
            <a:off x="5591176" y="4868863"/>
            <a:ext cx="1439863" cy="1295400"/>
          </a:xfrm>
          <a:prstGeom prst="hexagon">
            <a:avLst>
              <a:gd name="adj" fmla="val 27788"/>
              <a:gd name="vf" fmla="val 11547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800" b="0" i="0" u="none" strike="noStrike" kern="1200" cap="none" spc="0" normalizeH="0" baseline="0" noProof="0" dirty="0">
                <a:ln>
                  <a:noFill/>
                </a:ln>
                <a:solidFill>
                  <a:srgbClr val="000000"/>
                </a:solidFill>
                <a:effectLst/>
                <a:uLnTx/>
                <a:uFillTx/>
                <a:latin typeface="Arial Black" panose="020B0A04020102020204" pitchFamily="34" charset="0"/>
              </a:rPr>
              <a:t>12. </a:t>
            </a:r>
            <a:r>
              <a:rPr lang="en-GB" altLang="en-US" dirty="0">
                <a:solidFill>
                  <a:srgbClr val="000000"/>
                </a:solidFill>
                <a:latin typeface="Arial Black" panose="020B0A04020102020204" pitchFamily="34" charset="0"/>
              </a:rPr>
              <a:t>CF</a:t>
            </a:r>
            <a:endParaRPr kumimoji="0" lang="en-GB" altLang="en-US" sz="1800" b="0" i="0" u="none" strike="noStrike" kern="1200" cap="none" spc="0" normalizeH="0" baseline="0" noProof="0" dirty="0">
              <a:ln>
                <a:noFill/>
              </a:ln>
              <a:solidFill>
                <a:srgbClr val="000000"/>
              </a:solidFill>
              <a:effectLst/>
              <a:uLnTx/>
              <a:uFillTx/>
              <a:latin typeface="Arial Black" panose="020B0A04020102020204" pitchFamily="34" charset="0"/>
            </a:endParaRPr>
          </a:p>
        </p:txBody>
      </p:sp>
      <p:sp>
        <p:nvSpPr>
          <p:cNvPr id="2066" name="AutoShape 18">
            <a:extLst>
              <a:ext uri="{FF2B5EF4-FFF2-40B4-BE49-F238E27FC236}">
                <a16:creationId xmlns:a16="http://schemas.microsoft.com/office/drawing/2014/main" id="{1CBF02B2-AA89-4A58-B742-3F711D351BC6}"/>
              </a:ext>
            </a:extLst>
          </p:cNvPr>
          <p:cNvSpPr>
            <a:spLocks noChangeArrowheads="1"/>
          </p:cNvSpPr>
          <p:nvPr/>
        </p:nvSpPr>
        <p:spPr bwMode="auto">
          <a:xfrm>
            <a:off x="6672263" y="4221163"/>
            <a:ext cx="1439862" cy="1295400"/>
          </a:xfrm>
          <a:prstGeom prst="hexagon">
            <a:avLst>
              <a:gd name="adj" fmla="val 27788"/>
              <a:gd name="vf" fmla="val 11547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800" b="0" i="0" u="none" strike="noStrike" kern="1200" cap="none" spc="0" normalizeH="0" baseline="0" noProof="0" dirty="0">
                <a:ln>
                  <a:noFill/>
                </a:ln>
                <a:solidFill>
                  <a:srgbClr val="000000"/>
                </a:solidFill>
                <a:effectLst/>
                <a:uLnTx/>
                <a:uFillTx/>
                <a:latin typeface="Arial Black" panose="020B0A04020102020204" pitchFamily="34" charset="0"/>
              </a:rPr>
              <a:t>13. DL  </a:t>
            </a:r>
          </a:p>
        </p:txBody>
      </p:sp>
      <p:sp>
        <p:nvSpPr>
          <p:cNvPr id="2067" name="AutoShape 19">
            <a:extLst>
              <a:ext uri="{FF2B5EF4-FFF2-40B4-BE49-F238E27FC236}">
                <a16:creationId xmlns:a16="http://schemas.microsoft.com/office/drawing/2014/main" id="{24039616-400F-4DCE-9172-2D43FF0662E0}"/>
              </a:ext>
            </a:extLst>
          </p:cNvPr>
          <p:cNvSpPr>
            <a:spLocks noChangeArrowheads="1"/>
          </p:cNvSpPr>
          <p:nvPr/>
        </p:nvSpPr>
        <p:spPr bwMode="auto">
          <a:xfrm>
            <a:off x="2351088" y="4221163"/>
            <a:ext cx="1439862" cy="1295400"/>
          </a:xfrm>
          <a:prstGeom prst="hexagon">
            <a:avLst>
              <a:gd name="adj" fmla="val 27788"/>
              <a:gd name="vf" fmla="val 115470"/>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068" name="AutoShape 20">
            <a:extLst>
              <a:ext uri="{FF2B5EF4-FFF2-40B4-BE49-F238E27FC236}">
                <a16:creationId xmlns:a16="http://schemas.microsoft.com/office/drawing/2014/main" id="{AACB8208-4F83-4E18-98FC-9E73E9671BFC}"/>
              </a:ext>
            </a:extLst>
          </p:cNvPr>
          <p:cNvSpPr>
            <a:spLocks noChangeArrowheads="1"/>
          </p:cNvSpPr>
          <p:nvPr/>
        </p:nvSpPr>
        <p:spPr bwMode="auto">
          <a:xfrm>
            <a:off x="2351088" y="2924175"/>
            <a:ext cx="1439862" cy="1295400"/>
          </a:xfrm>
          <a:prstGeom prst="hexagon">
            <a:avLst>
              <a:gd name="adj" fmla="val 27788"/>
              <a:gd name="vf" fmla="val 115470"/>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69" name="AutoShape 21">
            <a:extLst>
              <a:ext uri="{FF2B5EF4-FFF2-40B4-BE49-F238E27FC236}">
                <a16:creationId xmlns:a16="http://schemas.microsoft.com/office/drawing/2014/main" id="{941B4FE8-05C0-4F8E-B734-9F3AFF700EC6}"/>
              </a:ext>
            </a:extLst>
          </p:cNvPr>
          <p:cNvSpPr>
            <a:spLocks noChangeArrowheads="1"/>
          </p:cNvSpPr>
          <p:nvPr/>
        </p:nvSpPr>
        <p:spPr bwMode="auto">
          <a:xfrm>
            <a:off x="2351088" y="1628775"/>
            <a:ext cx="1439862" cy="1295400"/>
          </a:xfrm>
          <a:prstGeom prst="hexagon">
            <a:avLst>
              <a:gd name="adj" fmla="val 27788"/>
              <a:gd name="vf" fmla="val 115470"/>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70" name="AutoShape 22">
            <a:extLst>
              <a:ext uri="{FF2B5EF4-FFF2-40B4-BE49-F238E27FC236}">
                <a16:creationId xmlns:a16="http://schemas.microsoft.com/office/drawing/2014/main" id="{7CFC7EF9-4CA4-407B-92E1-219A2F5D099E}"/>
              </a:ext>
            </a:extLst>
          </p:cNvPr>
          <p:cNvSpPr>
            <a:spLocks noChangeArrowheads="1"/>
          </p:cNvSpPr>
          <p:nvPr/>
        </p:nvSpPr>
        <p:spPr bwMode="auto">
          <a:xfrm>
            <a:off x="7751763" y="3573463"/>
            <a:ext cx="1439862" cy="1295400"/>
          </a:xfrm>
          <a:prstGeom prst="hexagon">
            <a:avLst>
              <a:gd name="adj" fmla="val 27788"/>
              <a:gd name="vf" fmla="val 115470"/>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071" name="AutoShape 23">
            <a:extLst>
              <a:ext uri="{FF2B5EF4-FFF2-40B4-BE49-F238E27FC236}">
                <a16:creationId xmlns:a16="http://schemas.microsoft.com/office/drawing/2014/main" id="{355C9F21-CCF3-4397-BC4F-816DA7193B2E}"/>
              </a:ext>
            </a:extLst>
          </p:cNvPr>
          <p:cNvSpPr>
            <a:spLocks noChangeArrowheads="1"/>
          </p:cNvSpPr>
          <p:nvPr/>
        </p:nvSpPr>
        <p:spPr bwMode="auto">
          <a:xfrm>
            <a:off x="7751763" y="2276475"/>
            <a:ext cx="1439862" cy="1295400"/>
          </a:xfrm>
          <a:prstGeom prst="hexagon">
            <a:avLst>
              <a:gd name="adj" fmla="val 27788"/>
              <a:gd name="vf" fmla="val 115470"/>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072" name="AutoShape 24">
            <a:extLst>
              <a:ext uri="{FF2B5EF4-FFF2-40B4-BE49-F238E27FC236}">
                <a16:creationId xmlns:a16="http://schemas.microsoft.com/office/drawing/2014/main" id="{20D6414F-D116-4635-9ADD-9F25A9420A81}"/>
              </a:ext>
            </a:extLst>
          </p:cNvPr>
          <p:cNvSpPr>
            <a:spLocks noChangeArrowheads="1"/>
          </p:cNvSpPr>
          <p:nvPr/>
        </p:nvSpPr>
        <p:spPr bwMode="auto">
          <a:xfrm>
            <a:off x="6672263" y="333375"/>
            <a:ext cx="1439862" cy="1295400"/>
          </a:xfrm>
          <a:prstGeom prst="hexagon">
            <a:avLst>
              <a:gd name="adj" fmla="val 27788"/>
              <a:gd name="vf" fmla="val 11547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800" b="0" i="0" u="none" strike="noStrike" kern="1200" cap="none" spc="0" normalizeH="0" baseline="0" noProof="0" dirty="0">
                <a:ln>
                  <a:noFill/>
                </a:ln>
                <a:solidFill>
                  <a:srgbClr val="000000"/>
                </a:solidFill>
                <a:effectLst/>
                <a:uLnTx/>
                <a:uFillTx/>
                <a:latin typeface="Arial Black" panose="020B0A04020102020204" pitchFamily="34" charset="0"/>
              </a:rPr>
              <a:t>16. </a:t>
            </a:r>
            <a:r>
              <a:rPr lang="en-GB" altLang="en-US" dirty="0">
                <a:solidFill>
                  <a:srgbClr val="000000"/>
                </a:solidFill>
                <a:latin typeface="Arial Black" panose="020B0A04020102020204" pitchFamily="34" charset="0"/>
              </a:rPr>
              <a:t>GT</a:t>
            </a:r>
            <a:endParaRPr kumimoji="0" lang="en-GB" altLang="en-US" sz="1800" b="0" i="0" u="none" strike="noStrike" kern="1200" cap="none" spc="0" normalizeH="0" baseline="0" noProof="0" dirty="0">
              <a:ln>
                <a:noFill/>
              </a:ln>
              <a:solidFill>
                <a:srgbClr val="000000"/>
              </a:solidFill>
              <a:effectLst/>
              <a:uLnTx/>
              <a:uFillTx/>
              <a:latin typeface="Arial Black" panose="020B0A04020102020204" pitchFamily="34" charset="0"/>
            </a:endParaRPr>
          </a:p>
        </p:txBody>
      </p:sp>
      <p:sp>
        <p:nvSpPr>
          <p:cNvPr id="2073" name="AutoShape 25">
            <a:extLst>
              <a:ext uri="{FF2B5EF4-FFF2-40B4-BE49-F238E27FC236}">
                <a16:creationId xmlns:a16="http://schemas.microsoft.com/office/drawing/2014/main" id="{6978F7B6-BE0D-43ED-A759-A4197151C5A5}"/>
              </a:ext>
            </a:extLst>
          </p:cNvPr>
          <p:cNvSpPr>
            <a:spLocks noChangeArrowheads="1"/>
          </p:cNvSpPr>
          <p:nvPr/>
        </p:nvSpPr>
        <p:spPr bwMode="auto">
          <a:xfrm>
            <a:off x="6672263" y="5516564"/>
            <a:ext cx="1439862" cy="1341437"/>
          </a:xfrm>
          <a:prstGeom prst="hexagon">
            <a:avLst>
              <a:gd name="adj" fmla="val 26834"/>
              <a:gd name="vf" fmla="val 11547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074" name="AutoShape 26">
            <a:extLst>
              <a:ext uri="{FF2B5EF4-FFF2-40B4-BE49-F238E27FC236}">
                <a16:creationId xmlns:a16="http://schemas.microsoft.com/office/drawing/2014/main" id="{36D60239-942D-4898-BB38-D83337805B15}"/>
              </a:ext>
            </a:extLst>
          </p:cNvPr>
          <p:cNvSpPr>
            <a:spLocks noChangeArrowheads="1"/>
          </p:cNvSpPr>
          <p:nvPr/>
        </p:nvSpPr>
        <p:spPr bwMode="auto">
          <a:xfrm>
            <a:off x="7751763" y="981075"/>
            <a:ext cx="1439862" cy="1295400"/>
          </a:xfrm>
          <a:prstGeom prst="hexagon">
            <a:avLst>
              <a:gd name="adj" fmla="val 27788"/>
              <a:gd name="vf" fmla="val 115470"/>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075" name="AutoShape 27">
            <a:extLst>
              <a:ext uri="{FF2B5EF4-FFF2-40B4-BE49-F238E27FC236}">
                <a16:creationId xmlns:a16="http://schemas.microsoft.com/office/drawing/2014/main" id="{DED11E1C-5D80-4AC7-AD96-347071ABD706}"/>
              </a:ext>
            </a:extLst>
          </p:cNvPr>
          <p:cNvSpPr>
            <a:spLocks noChangeArrowheads="1"/>
          </p:cNvSpPr>
          <p:nvPr/>
        </p:nvSpPr>
        <p:spPr bwMode="auto">
          <a:xfrm>
            <a:off x="4511676" y="5516564"/>
            <a:ext cx="1439863" cy="1341437"/>
          </a:xfrm>
          <a:prstGeom prst="hexagon">
            <a:avLst>
              <a:gd name="adj" fmla="val 26834"/>
              <a:gd name="vf" fmla="val 11547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076" name="AutoShape 28">
            <a:extLst>
              <a:ext uri="{FF2B5EF4-FFF2-40B4-BE49-F238E27FC236}">
                <a16:creationId xmlns:a16="http://schemas.microsoft.com/office/drawing/2014/main" id="{56D46E1C-0774-4674-A719-029CE3B4E0AD}"/>
              </a:ext>
            </a:extLst>
          </p:cNvPr>
          <p:cNvSpPr>
            <a:spLocks noChangeArrowheads="1"/>
          </p:cNvSpPr>
          <p:nvPr/>
        </p:nvSpPr>
        <p:spPr bwMode="auto">
          <a:xfrm>
            <a:off x="7751763" y="4868863"/>
            <a:ext cx="1439862" cy="1295400"/>
          </a:xfrm>
          <a:prstGeom prst="hexagon">
            <a:avLst>
              <a:gd name="adj" fmla="val 27788"/>
              <a:gd name="vf" fmla="val 115470"/>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079" name="AutoShape 31">
            <a:extLst>
              <a:ext uri="{FF2B5EF4-FFF2-40B4-BE49-F238E27FC236}">
                <a16:creationId xmlns:a16="http://schemas.microsoft.com/office/drawing/2014/main" id="{668534CC-4BDD-4E37-9CA3-07B6CAA4B62F}"/>
              </a:ext>
            </a:extLst>
          </p:cNvPr>
          <p:cNvSpPr>
            <a:spLocks noChangeArrowheads="1"/>
          </p:cNvSpPr>
          <p:nvPr/>
        </p:nvSpPr>
        <p:spPr bwMode="auto">
          <a:xfrm>
            <a:off x="2351088" y="333375"/>
            <a:ext cx="1439862" cy="1295400"/>
          </a:xfrm>
          <a:prstGeom prst="hexagon">
            <a:avLst>
              <a:gd name="adj" fmla="val 27788"/>
              <a:gd name="vf" fmla="val 115470"/>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0" name="AutoShape 32">
            <a:extLst>
              <a:ext uri="{FF2B5EF4-FFF2-40B4-BE49-F238E27FC236}">
                <a16:creationId xmlns:a16="http://schemas.microsoft.com/office/drawing/2014/main" id="{65B64922-3CE3-4C5C-A0FF-1B7921CAC7C0}"/>
              </a:ext>
            </a:extLst>
          </p:cNvPr>
          <p:cNvSpPr>
            <a:spLocks noChangeArrowheads="1"/>
          </p:cNvSpPr>
          <p:nvPr/>
        </p:nvSpPr>
        <p:spPr bwMode="auto">
          <a:xfrm>
            <a:off x="3432176" y="-315913"/>
            <a:ext cx="1439863" cy="1295401"/>
          </a:xfrm>
          <a:prstGeom prst="hexagon">
            <a:avLst>
              <a:gd name="adj" fmla="val 27788"/>
              <a:gd name="vf" fmla="val 11547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81" name="AutoShape 33">
            <a:extLst>
              <a:ext uri="{FF2B5EF4-FFF2-40B4-BE49-F238E27FC236}">
                <a16:creationId xmlns:a16="http://schemas.microsoft.com/office/drawing/2014/main" id="{D47544CC-5346-40CB-A3EE-F458D6CE1426}"/>
              </a:ext>
            </a:extLst>
          </p:cNvPr>
          <p:cNvSpPr>
            <a:spLocks noChangeArrowheads="1"/>
          </p:cNvSpPr>
          <p:nvPr/>
        </p:nvSpPr>
        <p:spPr bwMode="auto">
          <a:xfrm>
            <a:off x="5591176" y="-315913"/>
            <a:ext cx="1439863" cy="1295401"/>
          </a:xfrm>
          <a:prstGeom prst="hexagon">
            <a:avLst>
              <a:gd name="adj" fmla="val 27788"/>
              <a:gd name="vf" fmla="val 11547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082" name="AutoShape 34">
            <a:extLst>
              <a:ext uri="{FF2B5EF4-FFF2-40B4-BE49-F238E27FC236}">
                <a16:creationId xmlns:a16="http://schemas.microsoft.com/office/drawing/2014/main" id="{4F810A47-DB35-4E17-8652-B861A816178B}"/>
              </a:ext>
            </a:extLst>
          </p:cNvPr>
          <p:cNvSpPr>
            <a:spLocks noChangeArrowheads="1"/>
          </p:cNvSpPr>
          <p:nvPr/>
        </p:nvSpPr>
        <p:spPr bwMode="auto">
          <a:xfrm>
            <a:off x="2351088" y="5516564"/>
            <a:ext cx="1439862" cy="1341437"/>
          </a:xfrm>
          <a:prstGeom prst="hexagon">
            <a:avLst>
              <a:gd name="adj" fmla="val 26834"/>
              <a:gd name="vf" fmla="val 115470"/>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083" name="AutoShape 35">
            <a:extLst>
              <a:ext uri="{FF2B5EF4-FFF2-40B4-BE49-F238E27FC236}">
                <a16:creationId xmlns:a16="http://schemas.microsoft.com/office/drawing/2014/main" id="{768BC9FE-6727-49C6-9DD9-209621F58C4D}"/>
              </a:ext>
            </a:extLst>
          </p:cNvPr>
          <p:cNvSpPr>
            <a:spLocks noChangeArrowheads="1"/>
          </p:cNvSpPr>
          <p:nvPr/>
        </p:nvSpPr>
        <p:spPr bwMode="auto">
          <a:xfrm>
            <a:off x="7751763" y="-315913"/>
            <a:ext cx="1439862" cy="1295401"/>
          </a:xfrm>
          <a:prstGeom prst="hexagon">
            <a:avLst>
              <a:gd name="adj" fmla="val 27788"/>
              <a:gd name="vf" fmla="val 115470"/>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090" name="Line 42">
            <a:extLst>
              <a:ext uri="{FF2B5EF4-FFF2-40B4-BE49-F238E27FC236}">
                <a16:creationId xmlns:a16="http://schemas.microsoft.com/office/drawing/2014/main" id="{D80D0787-3834-4EE5-B499-F3025D437886}"/>
              </a:ext>
            </a:extLst>
          </p:cNvPr>
          <p:cNvSpPr>
            <a:spLocks noChangeShapeType="1"/>
          </p:cNvSpPr>
          <p:nvPr/>
        </p:nvSpPr>
        <p:spPr bwMode="auto">
          <a:xfrm>
            <a:off x="3863976" y="3429000"/>
            <a:ext cx="57626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092" name="Line 44">
            <a:extLst>
              <a:ext uri="{FF2B5EF4-FFF2-40B4-BE49-F238E27FC236}">
                <a16:creationId xmlns:a16="http://schemas.microsoft.com/office/drawing/2014/main" id="{30BE61B2-3FB5-4711-8C52-C595EEE16F9A}"/>
              </a:ext>
            </a:extLst>
          </p:cNvPr>
          <p:cNvSpPr>
            <a:spLocks noChangeShapeType="1"/>
          </p:cNvSpPr>
          <p:nvPr/>
        </p:nvSpPr>
        <p:spPr bwMode="auto">
          <a:xfrm>
            <a:off x="3863976" y="4724400"/>
            <a:ext cx="57626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095" name="Line 47">
            <a:extLst>
              <a:ext uri="{FF2B5EF4-FFF2-40B4-BE49-F238E27FC236}">
                <a16:creationId xmlns:a16="http://schemas.microsoft.com/office/drawing/2014/main" id="{BF53488D-96BF-4533-8A91-ECA2D427C556}"/>
              </a:ext>
            </a:extLst>
          </p:cNvPr>
          <p:cNvSpPr>
            <a:spLocks noChangeShapeType="1"/>
          </p:cNvSpPr>
          <p:nvPr/>
        </p:nvSpPr>
        <p:spPr bwMode="auto">
          <a:xfrm>
            <a:off x="3863976" y="2133600"/>
            <a:ext cx="57626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097" name="Line 49">
            <a:extLst>
              <a:ext uri="{FF2B5EF4-FFF2-40B4-BE49-F238E27FC236}">
                <a16:creationId xmlns:a16="http://schemas.microsoft.com/office/drawing/2014/main" id="{39735A20-9E98-483F-9B94-1FEFE1D617BB}"/>
              </a:ext>
            </a:extLst>
          </p:cNvPr>
          <p:cNvSpPr>
            <a:spLocks noChangeShapeType="1"/>
          </p:cNvSpPr>
          <p:nvPr/>
        </p:nvSpPr>
        <p:spPr bwMode="auto">
          <a:xfrm>
            <a:off x="3863976" y="6021388"/>
            <a:ext cx="57626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099" name="Line 51">
            <a:extLst>
              <a:ext uri="{FF2B5EF4-FFF2-40B4-BE49-F238E27FC236}">
                <a16:creationId xmlns:a16="http://schemas.microsoft.com/office/drawing/2014/main" id="{252C846B-D7CD-4519-B5EE-F92AFDC2EF11}"/>
              </a:ext>
            </a:extLst>
          </p:cNvPr>
          <p:cNvSpPr>
            <a:spLocks noChangeShapeType="1"/>
          </p:cNvSpPr>
          <p:nvPr/>
        </p:nvSpPr>
        <p:spPr bwMode="auto">
          <a:xfrm flipH="1">
            <a:off x="3648075" y="1052514"/>
            <a:ext cx="287338" cy="504825"/>
          </a:xfrm>
          <a:prstGeom prst="line">
            <a:avLst/>
          </a:prstGeom>
          <a:noFill/>
          <a:ln w="38100">
            <a:solidFill>
              <a:srgbClr val="66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00" name="Line 52">
            <a:extLst>
              <a:ext uri="{FF2B5EF4-FFF2-40B4-BE49-F238E27FC236}">
                <a16:creationId xmlns:a16="http://schemas.microsoft.com/office/drawing/2014/main" id="{771DBF9D-3DBA-46E7-BFDE-F47A18F95B80}"/>
              </a:ext>
            </a:extLst>
          </p:cNvPr>
          <p:cNvSpPr>
            <a:spLocks noChangeShapeType="1"/>
          </p:cNvSpPr>
          <p:nvPr/>
        </p:nvSpPr>
        <p:spPr bwMode="auto">
          <a:xfrm flipH="1">
            <a:off x="3575051" y="2492375"/>
            <a:ext cx="288925" cy="431800"/>
          </a:xfrm>
          <a:prstGeom prst="line">
            <a:avLst/>
          </a:prstGeom>
          <a:noFill/>
          <a:ln w="38100">
            <a:solidFill>
              <a:srgbClr val="66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01" name="Line 53">
            <a:extLst>
              <a:ext uri="{FF2B5EF4-FFF2-40B4-BE49-F238E27FC236}">
                <a16:creationId xmlns:a16="http://schemas.microsoft.com/office/drawing/2014/main" id="{0C50D8D5-F06D-4350-B750-782DD4E118C4}"/>
              </a:ext>
            </a:extLst>
          </p:cNvPr>
          <p:cNvSpPr>
            <a:spLocks noChangeShapeType="1"/>
          </p:cNvSpPr>
          <p:nvPr/>
        </p:nvSpPr>
        <p:spPr bwMode="auto">
          <a:xfrm flipH="1">
            <a:off x="3575051" y="3644901"/>
            <a:ext cx="288925" cy="576263"/>
          </a:xfrm>
          <a:prstGeom prst="line">
            <a:avLst/>
          </a:prstGeom>
          <a:noFill/>
          <a:ln w="38100">
            <a:solidFill>
              <a:srgbClr val="66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02" name="Line 54">
            <a:extLst>
              <a:ext uri="{FF2B5EF4-FFF2-40B4-BE49-F238E27FC236}">
                <a16:creationId xmlns:a16="http://schemas.microsoft.com/office/drawing/2014/main" id="{A09D915E-0E03-44B8-A4A5-1E422EFF9D74}"/>
              </a:ext>
            </a:extLst>
          </p:cNvPr>
          <p:cNvSpPr>
            <a:spLocks noChangeShapeType="1"/>
          </p:cNvSpPr>
          <p:nvPr/>
        </p:nvSpPr>
        <p:spPr bwMode="auto">
          <a:xfrm flipH="1">
            <a:off x="3575051" y="5013325"/>
            <a:ext cx="288925" cy="503238"/>
          </a:xfrm>
          <a:prstGeom prst="line">
            <a:avLst/>
          </a:prstGeom>
          <a:noFill/>
          <a:ln w="38100">
            <a:solidFill>
              <a:srgbClr val="66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03" name="AutoShape 55">
            <a:extLst>
              <a:ext uri="{FF2B5EF4-FFF2-40B4-BE49-F238E27FC236}">
                <a16:creationId xmlns:a16="http://schemas.microsoft.com/office/drawing/2014/main" id="{C7A8FF37-8333-4D50-B7C7-027F8324AEE0}"/>
              </a:ext>
            </a:extLst>
          </p:cNvPr>
          <p:cNvSpPr>
            <a:spLocks noChangeArrowheads="1"/>
          </p:cNvSpPr>
          <p:nvPr/>
        </p:nvSpPr>
        <p:spPr bwMode="auto">
          <a:xfrm>
            <a:off x="4511676" y="4221163"/>
            <a:ext cx="1439863" cy="1295400"/>
          </a:xfrm>
          <a:prstGeom prst="hexagon">
            <a:avLst>
              <a:gd name="adj" fmla="val 27788"/>
              <a:gd name="vf" fmla="val 11547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altLang="en-US" sz="1800" b="0" i="0" u="none" strike="noStrike" kern="1200" cap="none" spc="0" normalizeH="0" baseline="0" noProof="0" dirty="0">
                <a:ln>
                  <a:noFill/>
                </a:ln>
                <a:solidFill>
                  <a:srgbClr val="000000"/>
                </a:solidFill>
                <a:effectLst/>
                <a:uLnTx/>
                <a:uFillTx/>
                <a:latin typeface="Arial Black" panose="020B0A04020102020204" pitchFamily="34" charset="0"/>
              </a:rPr>
              <a:t>5. M </a:t>
            </a:r>
          </a:p>
        </p:txBody>
      </p:sp>
      <p:sp>
        <p:nvSpPr>
          <p:cNvPr id="2104" name="AutoShape 56">
            <a:extLst>
              <a:ext uri="{FF2B5EF4-FFF2-40B4-BE49-F238E27FC236}">
                <a16:creationId xmlns:a16="http://schemas.microsoft.com/office/drawing/2014/main" id="{30EFB3B7-D056-4DEB-A5D9-D2CEAD159652}"/>
              </a:ext>
            </a:extLst>
          </p:cNvPr>
          <p:cNvSpPr>
            <a:spLocks noChangeArrowheads="1"/>
          </p:cNvSpPr>
          <p:nvPr/>
        </p:nvSpPr>
        <p:spPr bwMode="auto">
          <a:xfrm>
            <a:off x="3432176" y="6186489"/>
            <a:ext cx="1439863" cy="1341437"/>
          </a:xfrm>
          <a:prstGeom prst="hexagon">
            <a:avLst>
              <a:gd name="adj" fmla="val 26834"/>
              <a:gd name="vf" fmla="val 11547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05" name="AutoShape 57">
            <a:extLst>
              <a:ext uri="{FF2B5EF4-FFF2-40B4-BE49-F238E27FC236}">
                <a16:creationId xmlns:a16="http://schemas.microsoft.com/office/drawing/2014/main" id="{B8FF3EAA-E108-415A-BFAC-3FE0040FE23D}"/>
              </a:ext>
            </a:extLst>
          </p:cNvPr>
          <p:cNvSpPr>
            <a:spLocks noChangeArrowheads="1"/>
          </p:cNvSpPr>
          <p:nvPr/>
        </p:nvSpPr>
        <p:spPr bwMode="auto">
          <a:xfrm>
            <a:off x="5591176" y="6186489"/>
            <a:ext cx="1439863" cy="1341437"/>
          </a:xfrm>
          <a:prstGeom prst="hexagon">
            <a:avLst>
              <a:gd name="adj" fmla="val 26834"/>
              <a:gd name="vf" fmla="val 11547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06" name="AutoShape 58">
            <a:extLst>
              <a:ext uri="{FF2B5EF4-FFF2-40B4-BE49-F238E27FC236}">
                <a16:creationId xmlns:a16="http://schemas.microsoft.com/office/drawing/2014/main" id="{4E120087-11FA-4378-BB74-67491C390E7E}"/>
              </a:ext>
            </a:extLst>
          </p:cNvPr>
          <p:cNvSpPr>
            <a:spLocks noChangeArrowheads="1"/>
          </p:cNvSpPr>
          <p:nvPr/>
        </p:nvSpPr>
        <p:spPr bwMode="auto">
          <a:xfrm>
            <a:off x="4511676" y="-963613"/>
            <a:ext cx="1439863" cy="1341438"/>
          </a:xfrm>
          <a:prstGeom prst="hexagon">
            <a:avLst>
              <a:gd name="adj" fmla="val 26834"/>
              <a:gd name="vf" fmla="val 11547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07" name="AutoShape 59">
            <a:extLst>
              <a:ext uri="{FF2B5EF4-FFF2-40B4-BE49-F238E27FC236}">
                <a16:creationId xmlns:a16="http://schemas.microsoft.com/office/drawing/2014/main" id="{B122F492-8A11-4307-BCDA-5BC24192B05F}"/>
              </a:ext>
            </a:extLst>
          </p:cNvPr>
          <p:cNvSpPr>
            <a:spLocks noChangeArrowheads="1"/>
          </p:cNvSpPr>
          <p:nvPr/>
        </p:nvSpPr>
        <p:spPr bwMode="auto">
          <a:xfrm>
            <a:off x="6672263" y="-963613"/>
            <a:ext cx="1439862" cy="1341438"/>
          </a:xfrm>
          <a:prstGeom prst="hexagon">
            <a:avLst>
              <a:gd name="adj" fmla="val 26834"/>
              <a:gd name="vf" fmla="val 115470"/>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08" name="Line 60">
            <a:extLst>
              <a:ext uri="{FF2B5EF4-FFF2-40B4-BE49-F238E27FC236}">
                <a16:creationId xmlns:a16="http://schemas.microsoft.com/office/drawing/2014/main" id="{BBC73666-2BEB-4C04-A4C7-41C3E633BC2C}"/>
              </a:ext>
            </a:extLst>
          </p:cNvPr>
          <p:cNvSpPr>
            <a:spLocks noChangeShapeType="1"/>
          </p:cNvSpPr>
          <p:nvPr/>
        </p:nvSpPr>
        <p:spPr bwMode="auto">
          <a:xfrm flipH="1">
            <a:off x="4943476" y="1484313"/>
            <a:ext cx="504825"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09" name="Line 61">
            <a:extLst>
              <a:ext uri="{FF2B5EF4-FFF2-40B4-BE49-F238E27FC236}">
                <a16:creationId xmlns:a16="http://schemas.microsoft.com/office/drawing/2014/main" id="{F3AB1C74-35DA-4936-A3BB-AA7489F6E9F4}"/>
              </a:ext>
            </a:extLst>
          </p:cNvPr>
          <p:cNvSpPr>
            <a:spLocks noChangeShapeType="1"/>
          </p:cNvSpPr>
          <p:nvPr/>
        </p:nvSpPr>
        <p:spPr bwMode="auto">
          <a:xfrm flipH="1">
            <a:off x="4656139" y="476251"/>
            <a:ext cx="287337" cy="576263"/>
          </a:xfrm>
          <a:prstGeom prst="line">
            <a:avLst/>
          </a:prstGeom>
          <a:noFill/>
          <a:ln w="38100">
            <a:solidFill>
              <a:srgbClr val="66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10" name="Line 62">
            <a:extLst>
              <a:ext uri="{FF2B5EF4-FFF2-40B4-BE49-F238E27FC236}">
                <a16:creationId xmlns:a16="http://schemas.microsoft.com/office/drawing/2014/main" id="{E93964A1-7D00-447B-94C2-8E2EAEBB7711}"/>
              </a:ext>
            </a:extLst>
          </p:cNvPr>
          <p:cNvSpPr>
            <a:spLocks noChangeShapeType="1"/>
          </p:cNvSpPr>
          <p:nvPr/>
        </p:nvSpPr>
        <p:spPr bwMode="auto">
          <a:xfrm flipH="1">
            <a:off x="4943476" y="2781300"/>
            <a:ext cx="57626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11" name="Line 63">
            <a:extLst>
              <a:ext uri="{FF2B5EF4-FFF2-40B4-BE49-F238E27FC236}">
                <a16:creationId xmlns:a16="http://schemas.microsoft.com/office/drawing/2014/main" id="{40FB3F50-A72B-42EA-AB41-3B1722FA756C}"/>
              </a:ext>
            </a:extLst>
          </p:cNvPr>
          <p:cNvSpPr>
            <a:spLocks noChangeShapeType="1"/>
          </p:cNvSpPr>
          <p:nvPr/>
        </p:nvSpPr>
        <p:spPr bwMode="auto">
          <a:xfrm flipH="1">
            <a:off x="4656139" y="1773238"/>
            <a:ext cx="287337" cy="431800"/>
          </a:xfrm>
          <a:prstGeom prst="line">
            <a:avLst/>
          </a:prstGeom>
          <a:noFill/>
          <a:ln w="38100">
            <a:solidFill>
              <a:srgbClr val="66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12" name="Line 64">
            <a:extLst>
              <a:ext uri="{FF2B5EF4-FFF2-40B4-BE49-F238E27FC236}">
                <a16:creationId xmlns:a16="http://schemas.microsoft.com/office/drawing/2014/main" id="{1025B3FA-8C69-47F3-9C83-45ECAF0641AA}"/>
              </a:ext>
            </a:extLst>
          </p:cNvPr>
          <p:cNvSpPr>
            <a:spLocks noChangeShapeType="1"/>
          </p:cNvSpPr>
          <p:nvPr/>
        </p:nvSpPr>
        <p:spPr bwMode="auto">
          <a:xfrm flipH="1">
            <a:off x="4943476" y="4076700"/>
            <a:ext cx="57626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13" name="Line 65">
            <a:extLst>
              <a:ext uri="{FF2B5EF4-FFF2-40B4-BE49-F238E27FC236}">
                <a16:creationId xmlns:a16="http://schemas.microsoft.com/office/drawing/2014/main" id="{FB273A93-70F4-47AF-828F-18C44B871C7D}"/>
              </a:ext>
            </a:extLst>
          </p:cNvPr>
          <p:cNvSpPr>
            <a:spLocks noChangeShapeType="1"/>
          </p:cNvSpPr>
          <p:nvPr/>
        </p:nvSpPr>
        <p:spPr bwMode="auto">
          <a:xfrm flipH="1">
            <a:off x="4656139" y="3068639"/>
            <a:ext cx="287337" cy="504825"/>
          </a:xfrm>
          <a:prstGeom prst="line">
            <a:avLst/>
          </a:prstGeom>
          <a:noFill/>
          <a:ln w="38100">
            <a:solidFill>
              <a:srgbClr val="66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14" name="Line 66">
            <a:extLst>
              <a:ext uri="{FF2B5EF4-FFF2-40B4-BE49-F238E27FC236}">
                <a16:creationId xmlns:a16="http://schemas.microsoft.com/office/drawing/2014/main" id="{5A1305A8-C1DD-444B-BAEE-49733ECDC492}"/>
              </a:ext>
            </a:extLst>
          </p:cNvPr>
          <p:cNvSpPr>
            <a:spLocks noChangeShapeType="1"/>
          </p:cNvSpPr>
          <p:nvPr/>
        </p:nvSpPr>
        <p:spPr bwMode="auto">
          <a:xfrm flipH="1">
            <a:off x="4943476" y="5373688"/>
            <a:ext cx="504825"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15" name="Line 67">
            <a:extLst>
              <a:ext uri="{FF2B5EF4-FFF2-40B4-BE49-F238E27FC236}">
                <a16:creationId xmlns:a16="http://schemas.microsoft.com/office/drawing/2014/main" id="{AAA0F281-543D-4196-AB40-2949B2607B7E}"/>
              </a:ext>
            </a:extLst>
          </p:cNvPr>
          <p:cNvSpPr>
            <a:spLocks noChangeShapeType="1"/>
          </p:cNvSpPr>
          <p:nvPr/>
        </p:nvSpPr>
        <p:spPr bwMode="auto">
          <a:xfrm flipH="1">
            <a:off x="4656138" y="4365625"/>
            <a:ext cx="360362" cy="503238"/>
          </a:xfrm>
          <a:prstGeom prst="line">
            <a:avLst/>
          </a:prstGeom>
          <a:noFill/>
          <a:ln w="38100">
            <a:solidFill>
              <a:srgbClr val="66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16" name="Line 68">
            <a:extLst>
              <a:ext uri="{FF2B5EF4-FFF2-40B4-BE49-F238E27FC236}">
                <a16:creationId xmlns:a16="http://schemas.microsoft.com/office/drawing/2014/main" id="{109E555D-416F-4036-BA08-50FC4EF91E24}"/>
              </a:ext>
            </a:extLst>
          </p:cNvPr>
          <p:cNvSpPr>
            <a:spLocks noChangeShapeType="1"/>
          </p:cNvSpPr>
          <p:nvPr/>
        </p:nvSpPr>
        <p:spPr bwMode="auto">
          <a:xfrm flipH="1">
            <a:off x="6024563" y="2060575"/>
            <a:ext cx="576262"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17" name="Line 69">
            <a:extLst>
              <a:ext uri="{FF2B5EF4-FFF2-40B4-BE49-F238E27FC236}">
                <a16:creationId xmlns:a16="http://schemas.microsoft.com/office/drawing/2014/main" id="{64138A3A-BFC0-4717-9BE1-A6CA4378EFF2}"/>
              </a:ext>
            </a:extLst>
          </p:cNvPr>
          <p:cNvSpPr>
            <a:spLocks noChangeShapeType="1"/>
          </p:cNvSpPr>
          <p:nvPr/>
        </p:nvSpPr>
        <p:spPr bwMode="auto">
          <a:xfrm flipH="1">
            <a:off x="5735639" y="1125538"/>
            <a:ext cx="287337" cy="431800"/>
          </a:xfrm>
          <a:prstGeom prst="line">
            <a:avLst/>
          </a:prstGeom>
          <a:noFill/>
          <a:ln w="38100">
            <a:solidFill>
              <a:srgbClr val="66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18" name="Line 70">
            <a:extLst>
              <a:ext uri="{FF2B5EF4-FFF2-40B4-BE49-F238E27FC236}">
                <a16:creationId xmlns:a16="http://schemas.microsoft.com/office/drawing/2014/main" id="{8CBFCA6A-9618-4516-9AD7-83612C9BB137}"/>
              </a:ext>
            </a:extLst>
          </p:cNvPr>
          <p:cNvSpPr>
            <a:spLocks noChangeShapeType="1"/>
          </p:cNvSpPr>
          <p:nvPr/>
        </p:nvSpPr>
        <p:spPr bwMode="auto">
          <a:xfrm flipH="1">
            <a:off x="5951539" y="3429000"/>
            <a:ext cx="64928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19" name="Line 71">
            <a:extLst>
              <a:ext uri="{FF2B5EF4-FFF2-40B4-BE49-F238E27FC236}">
                <a16:creationId xmlns:a16="http://schemas.microsoft.com/office/drawing/2014/main" id="{0C607677-17E8-4A8B-A906-86025EEC9522}"/>
              </a:ext>
            </a:extLst>
          </p:cNvPr>
          <p:cNvSpPr>
            <a:spLocks noChangeShapeType="1"/>
          </p:cNvSpPr>
          <p:nvPr/>
        </p:nvSpPr>
        <p:spPr bwMode="auto">
          <a:xfrm flipH="1">
            <a:off x="5735639" y="2420939"/>
            <a:ext cx="288925" cy="503237"/>
          </a:xfrm>
          <a:prstGeom prst="line">
            <a:avLst/>
          </a:prstGeom>
          <a:noFill/>
          <a:ln w="38100">
            <a:solidFill>
              <a:srgbClr val="66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20" name="Line 72">
            <a:extLst>
              <a:ext uri="{FF2B5EF4-FFF2-40B4-BE49-F238E27FC236}">
                <a16:creationId xmlns:a16="http://schemas.microsoft.com/office/drawing/2014/main" id="{2B0DE4F8-00E8-40A8-B394-E4C857FA0A07}"/>
              </a:ext>
            </a:extLst>
          </p:cNvPr>
          <p:cNvSpPr>
            <a:spLocks noChangeShapeType="1"/>
          </p:cNvSpPr>
          <p:nvPr/>
        </p:nvSpPr>
        <p:spPr bwMode="auto">
          <a:xfrm flipH="1">
            <a:off x="6024564" y="4724400"/>
            <a:ext cx="503237"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21" name="Line 73">
            <a:extLst>
              <a:ext uri="{FF2B5EF4-FFF2-40B4-BE49-F238E27FC236}">
                <a16:creationId xmlns:a16="http://schemas.microsoft.com/office/drawing/2014/main" id="{D6DB3065-FED4-4ECC-BBF1-39D09EA7EC45}"/>
              </a:ext>
            </a:extLst>
          </p:cNvPr>
          <p:cNvSpPr>
            <a:spLocks noChangeShapeType="1"/>
          </p:cNvSpPr>
          <p:nvPr/>
        </p:nvSpPr>
        <p:spPr bwMode="auto">
          <a:xfrm flipH="1">
            <a:off x="5808664" y="3716339"/>
            <a:ext cx="287337" cy="504825"/>
          </a:xfrm>
          <a:prstGeom prst="line">
            <a:avLst/>
          </a:prstGeom>
          <a:noFill/>
          <a:ln w="38100">
            <a:solidFill>
              <a:srgbClr val="66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22" name="Line 74">
            <a:extLst>
              <a:ext uri="{FF2B5EF4-FFF2-40B4-BE49-F238E27FC236}">
                <a16:creationId xmlns:a16="http://schemas.microsoft.com/office/drawing/2014/main" id="{3A75A7F9-4F26-4A91-A0C8-75B921AFA2EF}"/>
              </a:ext>
            </a:extLst>
          </p:cNvPr>
          <p:cNvSpPr>
            <a:spLocks noChangeShapeType="1"/>
          </p:cNvSpPr>
          <p:nvPr/>
        </p:nvSpPr>
        <p:spPr bwMode="auto">
          <a:xfrm>
            <a:off x="6024563" y="6021388"/>
            <a:ext cx="576262"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23" name="Line 75">
            <a:extLst>
              <a:ext uri="{FF2B5EF4-FFF2-40B4-BE49-F238E27FC236}">
                <a16:creationId xmlns:a16="http://schemas.microsoft.com/office/drawing/2014/main" id="{B9EC5529-1615-46B1-B61F-384E8D83E4BE}"/>
              </a:ext>
            </a:extLst>
          </p:cNvPr>
          <p:cNvSpPr>
            <a:spLocks noChangeShapeType="1"/>
          </p:cNvSpPr>
          <p:nvPr/>
        </p:nvSpPr>
        <p:spPr bwMode="auto">
          <a:xfrm flipH="1">
            <a:off x="5808663" y="5084763"/>
            <a:ext cx="215900" cy="431800"/>
          </a:xfrm>
          <a:prstGeom prst="line">
            <a:avLst/>
          </a:prstGeom>
          <a:noFill/>
          <a:ln w="38100">
            <a:solidFill>
              <a:srgbClr val="66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24" name="Line 76">
            <a:extLst>
              <a:ext uri="{FF2B5EF4-FFF2-40B4-BE49-F238E27FC236}">
                <a16:creationId xmlns:a16="http://schemas.microsoft.com/office/drawing/2014/main" id="{15D6E101-6CDD-4E7F-B6C9-FF5AFE4D889E}"/>
              </a:ext>
            </a:extLst>
          </p:cNvPr>
          <p:cNvSpPr>
            <a:spLocks noChangeShapeType="1"/>
          </p:cNvSpPr>
          <p:nvPr/>
        </p:nvSpPr>
        <p:spPr bwMode="auto">
          <a:xfrm flipH="1">
            <a:off x="7104064" y="1484313"/>
            <a:ext cx="504825"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25" name="Line 77">
            <a:extLst>
              <a:ext uri="{FF2B5EF4-FFF2-40B4-BE49-F238E27FC236}">
                <a16:creationId xmlns:a16="http://schemas.microsoft.com/office/drawing/2014/main" id="{ED682910-0932-4CCD-AAEE-16CB323EB38F}"/>
              </a:ext>
            </a:extLst>
          </p:cNvPr>
          <p:cNvSpPr>
            <a:spLocks noChangeShapeType="1"/>
          </p:cNvSpPr>
          <p:nvPr/>
        </p:nvSpPr>
        <p:spPr bwMode="auto">
          <a:xfrm flipH="1">
            <a:off x="6816725" y="476251"/>
            <a:ext cx="287338" cy="576263"/>
          </a:xfrm>
          <a:prstGeom prst="line">
            <a:avLst/>
          </a:prstGeom>
          <a:noFill/>
          <a:ln w="38100">
            <a:solidFill>
              <a:srgbClr val="66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26" name="Line 78">
            <a:extLst>
              <a:ext uri="{FF2B5EF4-FFF2-40B4-BE49-F238E27FC236}">
                <a16:creationId xmlns:a16="http://schemas.microsoft.com/office/drawing/2014/main" id="{7C2A7B86-194E-4D28-B5E6-FA10BE597DF9}"/>
              </a:ext>
            </a:extLst>
          </p:cNvPr>
          <p:cNvSpPr>
            <a:spLocks noChangeShapeType="1"/>
          </p:cNvSpPr>
          <p:nvPr/>
        </p:nvSpPr>
        <p:spPr bwMode="auto">
          <a:xfrm flipH="1">
            <a:off x="7104063" y="2781300"/>
            <a:ext cx="576262"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27" name="Line 79">
            <a:extLst>
              <a:ext uri="{FF2B5EF4-FFF2-40B4-BE49-F238E27FC236}">
                <a16:creationId xmlns:a16="http://schemas.microsoft.com/office/drawing/2014/main" id="{15D820C8-C4F1-4291-A0B0-E26242ADA242}"/>
              </a:ext>
            </a:extLst>
          </p:cNvPr>
          <p:cNvSpPr>
            <a:spLocks noChangeShapeType="1"/>
          </p:cNvSpPr>
          <p:nvPr/>
        </p:nvSpPr>
        <p:spPr bwMode="auto">
          <a:xfrm flipH="1">
            <a:off x="6816725" y="1773239"/>
            <a:ext cx="287338" cy="503237"/>
          </a:xfrm>
          <a:prstGeom prst="line">
            <a:avLst/>
          </a:prstGeom>
          <a:noFill/>
          <a:ln w="38100">
            <a:solidFill>
              <a:srgbClr val="66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28" name="Line 80">
            <a:extLst>
              <a:ext uri="{FF2B5EF4-FFF2-40B4-BE49-F238E27FC236}">
                <a16:creationId xmlns:a16="http://schemas.microsoft.com/office/drawing/2014/main" id="{4BB11835-7141-4EA4-9FC2-6089D641372F}"/>
              </a:ext>
            </a:extLst>
          </p:cNvPr>
          <p:cNvSpPr>
            <a:spLocks noChangeShapeType="1"/>
          </p:cNvSpPr>
          <p:nvPr/>
        </p:nvSpPr>
        <p:spPr bwMode="auto">
          <a:xfrm flipH="1">
            <a:off x="7104064" y="4005263"/>
            <a:ext cx="504825"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29" name="Line 81">
            <a:extLst>
              <a:ext uri="{FF2B5EF4-FFF2-40B4-BE49-F238E27FC236}">
                <a16:creationId xmlns:a16="http://schemas.microsoft.com/office/drawing/2014/main" id="{2C103DC4-44C0-42B3-A4D4-0075E2833F02}"/>
              </a:ext>
            </a:extLst>
          </p:cNvPr>
          <p:cNvSpPr>
            <a:spLocks noChangeShapeType="1"/>
          </p:cNvSpPr>
          <p:nvPr/>
        </p:nvSpPr>
        <p:spPr bwMode="auto">
          <a:xfrm flipH="1">
            <a:off x="6888163" y="3068638"/>
            <a:ext cx="215900" cy="431800"/>
          </a:xfrm>
          <a:prstGeom prst="line">
            <a:avLst/>
          </a:prstGeom>
          <a:noFill/>
          <a:ln w="38100">
            <a:solidFill>
              <a:srgbClr val="66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30" name="Line 82">
            <a:extLst>
              <a:ext uri="{FF2B5EF4-FFF2-40B4-BE49-F238E27FC236}">
                <a16:creationId xmlns:a16="http://schemas.microsoft.com/office/drawing/2014/main" id="{77E5D5B2-EFE1-4D8D-B3AB-35117BDD10C4}"/>
              </a:ext>
            </a:extLst>
          </p:cNvPr>
          <p:cNvSpPr>
            <a:spLocks noChangeShapeType="1"/>
          </p:cNvSpPr>
          <p:nvPr/>
        </p:nvSpPr>
        <p:spPr bwMode="auto">
          <a:xfrm flipH="1">
            <a:off x="7032626" y="5373688"/>
            <a:ext cx="720725"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
        <p:nvSpPr>
          <p:cNvPr id="2131" name="Line 83">
            <a:extLst>
              <a:ext uri="{FF2B5EF4-FFF2-40B4-BE49-F238E27FC236}">
                <a16:creationId xmlns:a16="http://schemas.microsoft.com/office/drawing/2014/main" id="{205809D9-F6C9-4F5C-826D-D3EFF4382FCE}"/>
              </a:ext>
            </a:extLst>
          </p:cNvPr>
          <p:cNvSpPr>
            <a:spLocks noChangeShapeType="1"/>
          </p:cNvSpPr>
          <p:nvPr/>
        </p:nvSpPr>
        <p:spPr bwMode="auto">
          <a:xfrm flipH="1">
            <a:off x="6816725" y="4365625"/>
            <a:ext cx="287338" cy="503238"/>
          </a:xfrm>
          <a:prstGeom prst="line">
            <a:avLst/>
          </a:prstGeom>
          <a:noFill/>
          <a:ln w="38100">
            <a:solidFill>
              <a:srgbClr val="66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tencil" panose="040409050D0802020404" pitchFamily="82" charset="0"/>
              <a:ea typeface="+mn-ea"/>
              <a:cs typeface="+mn-cs"/>
            </a:endParaRPr>
          </a:p>
        </p:txBody>
      </p:sp>
    </p:spTree>
    <p:extLst>
      <p:ext uri="{BB962C8B-B14F-4D97-AF65-F5344CB8AC3E}">
        <p14:creationId xmlns:p14="http://schemas.microsoft.com/office/powerpoint/2010/main" val="24223292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90"/>
                    </p:tgtEl>
                  </p:cond>
                </p:stCondLst>
                <p:endSync evt="end" delay="0">
                  <p:rtn val="all"/>
                </p:endSync>
                <p:childTnLst>
                  <p:par>
                    <p:cTn id="3" fill="hold" nodeType="clickPar">
                      <p:stCondLst>
                        <p:cond delay="0"/>
                      </p:stCondLst>
                      <p:childTnLst>
                        <p:par>
                          <p:cTn id="4" fill="hold" nodeType="withGroup">
                            <p:stCondLst>
                              <p:cond delay="0"/>
                            </p:stCondLst>
                            <p:childTnLst>
                              <p:par>
                                <p:cTn id="5" presetID="1" presetClass="emph" presetSubtype="2" fill="hold" nodeType="clickEffect">
                                  <p:stCondLst>
                                    <p:cond delay="0"/>
                                  </p:stCondLst>
                                  <p:childTnLst>
                                    <p:animClr clrSpc="rgb" dir="cw">
                                      <p:cBhvr>
                                        <p:cTn id="6" dur="2000" fill="hold"/>
                                        <p:tgtEl>
                                          <p:spTgt spid="2053"/>
                                        </p:tgtEl>
                                        <p:attrNameLst>
                                          <p:attrName>fillcolor</p:attrName>
                                        </p:attrNameLst>
                                      </p:cBhvr>
                                      <p:to>
                                        <a:schemeClr val="bg1"/>
                                      </p:to>
                                    </p:animClr>
                                    <p:set>
                                      <p:cBhvr>
                                        <p:cTn id="7" dur="2000" fill="hold"/>
                                        <p:tgtEl>
                                          <p:spTgt spid="2053"/>
                                        </p:tgtEl>
                                        <p:attrNameLst>
                                          <p:attrName>fill.type</p:attrName>
                                        </p:attrNameLst>
                                      </p:cBhvr>
                                      <p:to>
                                        <p:strVal val="solid"/>
                                      </p:to>
                                    </p:set>
                                    <p:set>
                                      <p:cBhvr>
                                        <p:cTn id="8" dur="2000" fill="hold"/>
                                        <p:tgtEl>
                                          <p:spTgt spid="2053"/>
                                        </p:tgtEl>
                                        <p:attrNameLst>
                                          <p:attrName>fill.on</p:attrName>
                                        </p:attrNameLst>
                                      </p:cBhvr>
                                      <p:to>
                                        <p:strVal val="true"/>
                                      </p:to>
                                    </p:set>
                                  </p:childTnLst>
                                  <p:subTnLst>
                                    <p:animClr clrSpc="rgb" dir="cw">
                                      <p:cBhvr override="childStyle">
                                        <p:cTn dur="1" fill="hold" display="0" masterRel="nextClick" afterEffect="1"/>
                                        <p:tgtEl>
                                          <p:spTgt spid="2053"/>
                                        </p:tgtEl>
                                        <p:attrNameLst>
                                          <p:attrName>ppt_c</p:attrName>
                                        </p:attrNameLst>
                                      </p:cBhvr>
                                      <p:to>
                                        <a:schemeClr val="bg1"/>
                                      </p:to>
                                    </p:animClr>
                                  </p:subTnLst>
                                </p:cTn>
                              </p:par>
                            </p:childTnLst>
                          </p:cTn>
                        </p:par>
                      </p:childTnLst>
                    </p:cTn>
                  </p:par>
                </p:childTnLst>
              </p:cTn>
              <p:nextCondLst>
                <p:cond evt="onClick" delay="0">
                  <p:tgtEl>
                    <p:spTgt spid="2090"/>
                  </p:tgtEl>
                </p:cond>
              </p:nextCondLst>
            </p:seq>
            <p:seq concurrent="1" nextAc="seek">
              <p:cTn id="9" restart="whenNotActive" fill="hold" evtFilter="cancelBubble" nodeType="interactiveSeq">
                <p:stCondLst>
                  <p:cond evt="onClick" delay="0">
                    <p:tgtEl>
                      <p:spTgt spid="2092"/>
                    </p:tgtEl>
                  </p:cond>
                </p:stCondLst>
                <p:endSync evt="end" delay="0">
                  <p:rtn val="all"/>
                </p:endSync>
                <p:childTnLst>
                  <p:par>
                    <p:cTn id="10" fill="hold" nodeType="clickPar">
                      <p:stCondLst>
                        <p:cond delay="0"/>
                      </p:stCondLst>
                      <p:childTnLst>
                        <p:par>
                          <p:cTn id="11" fill="hold" nodeType="withGroup">
                            <p:stCondLst>
                              <p:cond delay="0"/>
                            </p:stCondLst>
                            <p:childTnLst>
                              <p:par>
                                <p:cTn id="12" presetID="1" presetClass="emph" presetSubtype="2" fill="hold" nodeType="clickEffect">
                                  <p:stCondLst>
                                    <p:cond delay="0"/>
                                  </p:stCondLst>
                                  <p:childTnLst>
                                    <p:animClr clrSpc="rgb" dir="cw">
                                      <p:cBhvr>
                                        <p:cTn id="13" dur="2000" fill="hold"/>
                                        <p:tgtEl>
                                          <p:spTgt spid="2056"/>
                                        </p:tgtEl>
                                        <p:attrNameLst>
                                          <p:attrName>fillcolor</p:attrName>
                                        </p:attrNameLst>
                                      </p:cBhvr>
                                      <p:to>
                                        <a:schemeClr val="bg1"/>
                                      </p:to>
                                    </p:animClr>
                                    <p:set>
                                      <p:cBhvr>
                                        <p:cTn id="14" dur="2000" fill="hold"/>
                                        <p:tgtEl>
                                          <p:spTgt spid="2056"/>
                                        </p:tgtEl>
                                        <p:attrNameLst>
                                          <p:attrName>fill.type</p:attrName>
                                        </p:attrNameLst>
                                      </p:cBhvr>
                                      <p:to>
                                        <p:strVal val="solid"/>
                                      </p:to>
                                    </p:set>
                                    <p:set>
                                      <p:cBhvr>
                                        <p:cTn id="15" dur="2000" fill="hold"/>
                                        <p:tgtEl>
                                          <p:spTgt spid="2056"/>
                                        </p:tgtEl>
                                        <p:attrNameLst>
                                          <p:attrName>fill.on</p:attrName>
                                        </p:attrNameLst>
                                      </p:cBhvr>
                                      <p:to>
                                        <p:strVal val="true"/>
                                      </p:to>
                                    </p:set>
                                  </p:childTnLst>
                                  <p:subTnLst>
                                    <p:animClr clrSpc="rgb" dir="cw">
                                      <p:cBhvr override="childStyle">
                                        <p:cTn dur="1" fill="hold" display="0" masterRel="nextClick" afterEffect="1"/>
                                        <p:tgtEl>
                                          <p:spTgt spid="2056"/>
                                        </p:tgtEl>
                                        <p:attrNameLst>
                                          <p:attrName>ppt_c</p:attrName>
                                        </p:attrNameLst>
                                      </p:cBhvr>
                                      <p:to>
                                        <a:schemeClr val="bg1"/>
                                      </p:to>
                                    </p:animClr>
                                  </p:subTnLst>
                                </p:cTn>
                              </p:par>
                            </p:childTnLst>
                          </p:cTn>
                        </p:par>
                      </p:childTnLst>
                    </p:cTn>
                  </p:par>
                </p:childTnLst>
              </p:cTn>
              <p:nextCondLst>
                <p:cond evt="onClick" delay="0">
                  <p:tgtEl>
                    <p:spTgt spid="2092"/>
                  </p:tgtEl>
                </p:cond>
              </p:nextCondLst>
            </p:seq>
            <p:seq concurrent="1" nextAc="seek">
              <p:cTn id="16" restart="whenNotActive" fill="hold" evtFilter="cancelBubble" nodeType="interactiveSeq">
                <p:stCondLst>
                  <p:cond evt="onClick" delay="0">
                    <p:tgtEl>
                      <p:spTgt spid="2095"/>
                    </p:tgtEl>
                  </p:cond>
                </p:stCondLst>
                <p:endSync evt="end" delay="0">
                  <p:rtn val="all"/>
                </p:endSync>
                <p:childTnLst>
                  <p:par>
                    <p:cTn id="17" fill="hold" nodeType="clickPar">
                      <p:stCondLst>
                        <p:cond delay="0"/>
                      </p:stCondLst>
                      <p:childTnLst>
                        <p:par>
                          <p:cTn id="18" fill="hold" nodeType="withGroup">
                            <p:stCondLst>
                              <p:cond delay="0"/>
                            </p:stCondLst>
                            <p:childTnLst>
                              <p:par>
                                <p:cTn id="19" presetID="1" presetClass="emph" presetSubtype="2" fill="hold" nodeType="clickEffect">
                                  <p:stCondLst>
                                    <p:cond delay="0"/>
                                  </p:stCondLst>
                                  <p:childTnLst>
                                    <p:animClr clrSpc="rgb" dir="cw">
                                      <p:cBhvr>
                                        <p:cTn id="20" dur="2000" fill="hold"/>
                                        <p:tgtEl>
                                          <p:spTgt spid="2052"/>
                                        </p:tgtEl>
                                        <p:attrNameLst>
                                          <p:attrName>fillcolor</p:attrName>
                                        </p:attrNameLst>
                                      </p:cBhvr>
                                      <p:to>
                                        <a:schemeClr val="bg1"/>
                                      </p:to>
                                    </p:animClr>
                                    <p:set>
                                      <p:cBhvr>
                                        <p:cTn id="21" dur="2000" fill="hold"/>
                                        <p:tgtEl>
                                          <p:spTgt spid="2052"/>
                                        </p:tgtEl>
                                        <p:attrNameLst>
                                          <p:attrName>fill.type</p:attrName>
                                        </p:attrNameLst>
                                      </p:cBhvr>
                                      <p:to>
                                        <p:strVal val="solid"/>
                                      </p:to>
                                    </p:set>
                                    <p:set>
                                      <p:cBhvr>
                                        <p:cTn id="22" dur="2000" fill="hold"/>
                                        <p:tgtEl>
                                          <p:spTgt spid="2052"/>
                                        </p:tgtEl>
                                        <p:attrNameLst>
                                          <p:attrName>fill.on</p:attrName>
                                        </p:attrNameLst>
                                      </p:cBhvr>
                                      <p:to>
                                        <p:strVal val="true"/>
                                      </p:to>
                                    </p:set>
                                  </p:childTnLst>
                                  <p:subTnLst>
                                    <p:animClr clrSpc="rgb" dir="cw">
                                      <p:cBhvr override="childStyle">
                                        <p:cTn dur="1" fill="hold" display="0" masterRel="nextClick" afterEffect="1"/>
                                        <p:tgtEl>
                                          <p:spTgt spid="2052"/>
                                        </p:tgtEl>
                                        <p:attrNameLst>
                                          <p:attrName>ppt_c</p:attrName>
                                        </p:attrNameLst>
                                      </p:cBhvr>
                                      <p:to>
                                        <a:srgbClr val="66CCFF"/>
                                      </p:to>
                                    </p:animClr>
                                  </p:subTnLst>
                                </p:cTn>
                              </p:par>
                            </p:childTnLst>
                          </p:cTn>
                        </p:par>
                      </p:childTnLst>
                    </p:cTn>
                  </p:par>
                </p:childTnLst>
              </p:cTn>
              <p:nextCondLst>
                <p:cond evt="onClick" delay="0">
                  <p:tgtEl>
                    <p:spTgt spid="2095"/>
                  </p:tgtEl>
                </p:cond>
              </p:nextCondLst>
            </p:seq>
            <p:seq concurrent="1" nextAc="seek">
              <p:cTn id="23" restart="whenNotActive" fill="hold" evtFilter="cancelBubble" nodeType="interactiveSeq">
                <p:stCondLst>
                  <p:cond evt="onClick" delay="0">
                    <p:tgtEl>
                      <p:spTgt spid="2097"/>
                    </p:tgtEl>
                  </p:cond>
                </p:stCondLst>
                <p:endSync evt="end" delay="0">
                  <p:rtn val="all"/>
                </p:endSync>
                <p:childTnLst>
                  <p:par>
                    <p:cTn id="24" fill="hold" nodeType="clickPar">
                      <p:stCondLst>
                        <p:cond delay="0"/>
                      </p:stCondLst>
                      <p:childTnLst>
                        <p:par>
                          <p:cTn id="25" fill="hold" nodeType="withGroup">
                            <p:stCondLst>
                              <p:cond delay="0"/>
                            </p:stCondLst>
                            <p:childTnLst>
                              <p:par>
                                <p:cTn id="26" presetID="1" presetClass="emph" presetSubtype="2" fill="hold" nodeType="clickEffect">
                                  <p:stCondLst>
                                    <p:cond delay="0"/>
                                  </p:stCondLst>
                                  <p:childTnLst>
                                    <p:animClr clrSpc="rgb" dir="cw">
                                      <p:cBhvr>
                                        <p:cTn id="27" dur="2000" fill="hold"/>
                                        <p:tgtEl>
                                          <p:spTgt spid="2055"/>
                                        </p:tgtEl>
                                        <p:attrNameLst>
                                          <p:attrName>fillcolor</p:attrName>
                                        </p:attrNameLst>
                                      </p:cBhvr>
                                      <p:to>
                                        <a:schemeClr val="bg1"/>
                                      </p:to>
                                    </p:animClr>
                                    <p:set>
                                      <p:cBhvr>
                                        <p:cTn id="28" dur="2000" fill="hold"/>
                                        <p:tgtEl>
                                          <p:spTgt spid="2055"/>
                                        </p:tgtEl>
                                        <p:attrNameLst>
                                          <p:attrName>fill.type</p:attrName>
                                        </p:attrNameLst>
                                      </p:cBhvr>
                                      <p:to>
                                        <p:strVal val="solid"/>
                                      </p:to>
                                    </p:set>
                                    <p:set>
                                      <p:cBhvr>
                                        <p:cTn id="29" dur="2000" fill="hold"/>
                                        <p:tgtEl>
                                          <p:spTgt spid="2055"/>
                                        </p:tgtEl>
                                        <p:attrNameLst>
                                          <p:attrName>fill.on</p:attrName>
                                        </p:attrNameLst>
                                      </p:cBhvr>
                                      <p:to>
                                        <p:strVal val="true"/>
                                      </p:to>
                                    </p:set>
                                  </p:childTnLst>
                                </p:cTn>
                              </p:par>
                            </p:childTnLst>
                          </p:cTn>
                        </p:par>
                      </p:childTnLst>
                    </p:cTn>
                  </p:par>
                </p:childTnLst>
              </p:cTn>
              <p:nextCondLst>
                <p:cond evt="onClick" delay="0">
                  <p:tgtEl>
                    <p:spTgt spid="2097"/>
                  </p:tgtEl>
                </p:cond>
              </p:nextCondLst>
            </p:seq>
            <p:seq concurrent="1" nextAc="seek">
              <p:cTn id="30" restart="whenNotActive" fill="hold" evtFilter="cancelBubble" nodeType="interactiveSeq">
                <p:stCondLst>
                  <p:cond evt="onClick" delay="0">
                    <p:tgtEl>
                      <p:spTgt spid="2099"/>
                    </p:tgtEl>
                  </p:cond>
                </p:stCondLst>
                <p:endSync evt="end" delay="0">
                  <p:rtn val="all"/>
                </p:endSync>
                <p:childTnLst>
                  <p:par>
                    <p:cTn id="31" fill="hold" nodeType="clickPar">
                      <p:stCondLst>
                        <p:cond delay="0"/>
                      </p:stCondLst>
                      <p:childTnLst>
                        <p:par>
                          <p:cTn id="32" fill="hold" nodeType="withGroup">
                            <p:stCondLst>
                              <p:cond delay="0"/>
                            </p:stCondLst>
                            <p:childTnLst>
                              <p:par>
                                <p:cTn id="33" presetID="1" presetClass="emph" presetSubtype="2" fill="hold" nodeType="clickEffect">
                                  <p:stCondLst>
                                    <p:cond delay="0"/>
                                  </p:stCondLst>
                                  <p:childTnLst>
                                    <p:animClr clrSpc="rgb" dir="cw">
                                      <p:cBhvr>
                                        <p:cTn id="34" dur="2000" fill="hold"/>
                                        <p:tgtEl>
                                          <p:spTgt spid="2052"/>
                                        </p:tgtEl>
                                        <p:attrNameLst>
                                          <p:attrName>fillcolor</p:attrName>
                                        </p:attrNameLst>
                                      </p:cBhvr>
                                      <p:to>
                                        <a:srgbClr val="66CCFF"/>
                                      </p:to>
                                    </p:animClr>
                                    <p:set>
                                      <p:cBhvr>
                                        <p:cTn id="35" dur="2000" fill="hold"/>
                                        <p:tgtEl>
                                          <p:spTgt spid="2052"/>
                                        </p:tgtEl>
                                        <p:attrNameLst>
                                          <p:attrName>fill.type</p:attrName>
                                        </p:attrNameLst>
                                      </p:cBhvr>
                                      <p:to>
                                        <p:strVal val="solid"/>
                                      </p:to>
                                    </p:set>
                                    <p:set>
                                      <p:cBhvr>
                                        <p:cTn id="36" dur="2000" fill="hold"/>
                                        <p:tgtEl>
                                          <p:spTgt spid="2052"/>
                                        </p:tgtEl>
                                        <p:attrNameLst>
                                          <p:attrName>fill.on</p:attrName>
                                        </p:attrNameLst>
                                      </p:cBhvr>
                                      <p:to>
                                        <p:strVal val="true"/>
                                      </p:to>
                                    </p:set>
                                  </p:childTnLst>
                                  <p:subTnLst>
                                    <p:animClr clrSpc="rgb" dir="cw">
                                      <p:cBhvr override="childStyle">
                                        <p:cTn dur="1" fill="hold" display="0" masterRel="nextClick" afterEffect="1"/>
                                        <p:tgtEl>
                                          <p:spTgt spid="2052"/>
                                        </p:tgtEl>
                                        <p:attrNameLst>
                                          <p:attrName>ppt_c</p:attrName>
                                        </p:attrNameLst>
                                      </p:cBhvr>
                                      <p:to>
                                        <a:schemeClr val="bg1"/>
                                      </p:to>
                                    </p:animClr>
                                  </p:subTnLst>
                                </p:cTn>
                              </p:par>
                            </p:childTnLst>
                          </p:cTn>
                        </p:par>
                      </p:childTnLst>
                    </p:cTn>
                  </p:par>
                </p:childTnLst>
              </p:cTn>
              <p:nextCondLst>
                <p:cond evt="onClick" delay="0">
                  <p:tgtEl>
                    <p:spTgt spid="2099"/>
                  </p:tgtEl>
                </p:cond>
              </p:nextCondLst>
            </p:seq>
            <p:seq concurrent="1" nextAc="seek">
              <p:cTn id="37" restart="whenNotActive" fill="hold" evtFilter="cancelBubble" nodeType="interactiveSeq">
                <p:stCondLst>
                  <p:cond evt="onClick" delay="0">
                    <p:tgtEl>
                      <p:spTgt spid="2100"/>
                    </p:tgtEl>
                  </p:cond>
                </p:stCondLst>
                <p:endSync evt="end" delay="0">
                  <p:rtn val="all"/>
                </p:endSync>
                <p:childTnLst>
                  <p:par>
                    <p:cTn id="38" fill="hold" nodeType="clickPar">
                      <p:stCondLst>
                        <p:cond delay="0"/>
                      </p:stCondLst>
                      <p:childTnLst>
                        <p:par>
                          <p:cTn id="39" fill="hold" nodeType="withGroup">
                            <p:stCondLst>
                              <p:cond delay="0"/>
                            </p:stCondLst>
                            <p:childTnLst>
                              <p:par>
                                <p:cTn id="40" presetID="1" presetClass="emph" presetSubtype="2" fill="hold" nodeType="clickEffect">
                                  <p:stCondLst>
                                    <p:cond delay="0"/>
                                  </p:stCondLst>
                                  <p:childTnLst>
                                    <p:animClr clrSpc="rgb" dir="cw">
                                      <p:cBhvr>
                                        <p:cTn id="41" dur="2000" fill="hold"/>
                                        <p:tgtEl>
                                          <p:spTgt spid="2053"/>
                                        </p:tgtEl>
                                        <p:attrNameLst>
                                          <p:attrName>fillcolor</p:attrName>
                                        </p:attrNameLst>
                                      </p:cBhvr>
                                      <p:to>
                                        <a:srgbClr val="66CCFF"/>
                                      </p:to>
                                    </p:animClr>
                                    <p:set>
                                      <p:cBhvr>
                                        <p:cTn id="42" dur="2000" fill="hold"/>
                                        <p:tgtEl>
                                          <p:spTgt spid="2053"/>
                                        </p:tgtEl>
                                        <p:attrNameLst>
                                          <p:attrName>fill.type</p:attrName>
                                        </p:attrNameLst>
                                      </p:cBhvr>
                                      <p:to>
                                        <p:strVal val="solid"/>
                                      </p:to>
                                    </p:set>
                                    <p:set>
                                      <p:cBhvr>
                                        <p:cTn id="43" dur="2000" fill="hold"/>
                                        <p:tgtEl>
                                          <p:spTgt spid="2053"/>
                                        </p:tgtEl>
                                        <p:attrNameLst>
                                          <p:attrName>fill.on</p:attrName>
                                        </p:attrNameLst>
                                      </p:cBhvr>
                                      <p:to>
                                        <p:strVal val="true"/>
                                      </p:to>
                                    </p:set>
                                  </p:childTnLst>
                                  <p:subTnLst>
                                    <p:animClr clrSpc="rgb" dir="cw">
                                      <p:cBhvr override="childStyle">
                                        <p:cTn dur="1" fill="hold" display="0" masterRel="nextClick" afterEffect="1"/>
                                        <p:tgtEl>
                                          <p:spTgt spid="2053"/>
                                        </p:tgtEl>
                                        <p:attrNameLst>
                                          <p:attrName>ppt_c</p:attrName>
                                        </p:attrNameLst>
                                      </p:cBhvr>
                                      <p:to>
                                        <a:srgbClr val="66CCFF"/>
                                      </p:to>
                                    </p:animClr>
                                  </p:subTnLst>
                                </p:cTn>
                              </p:par>
                            </p:childTnLst>
                          </p:cTn>
                        </p:par>
                      </p:childTnLst>
                    </p:cTn>
                  </p:par>
                </p:childTnLst>
              </p:cTn>
              <p:nextCondLst>
                <p:cond evt="onClick" delay="0">
                  <p:tgtEl>
                    <p:spTgt spid="2100"/>
                  </p:tgtEl>
                </p:cond>
              </p:nextCondLst>
            </p:seq>
            <p:seq concurrent="1" nextAc="seek">
              <p:cTn id="44" restart="whenNotActive" fill="hold" evtFilter="cancelBubble" nodeType="interactiveSeq">
                <p:stCondLst>
                  <p:cond evt="onClick" delay="0">
                    <p:tgtEl>
                      <p:spTgt spid="2101"/>
                    </p:tgtEl>
                  </p:cond>
                </p:stCondLst>
                <p:endSync evt="end" delay="0">
                  <p:rtn val="all"/>
                </p:endSync>
                <p:childTnLst>
                  <p:par>
                    <p:cTn id="45" fill="hold" nodeType="clickPar">
                      <p:stCondLst>
                        <p:cond delay="0"/>
                      </p:stCondLst>
                      <p:childTnLst>
                        <p:par>
                          <p:cTn id="46" fill="hold" nodeType="withGroup">
                            <p:stCondLst>
                              <p:cond delay="0"/>
                            </p:stCondLst>
                            <p:childTnLst>
                              <p:par>
                                <p:cTn id="47" presetID="1" presetClass="emph" presetSubtype="2" fill="hold" nodeType="clickEffect">
                                  <p:stCondLst>
                                    <p:cond delay="0"/>
                                  </p:stCondLst>
                                  <p:childTnLst>
                                    <p:animClr clrSpc="rgb" dir="cw">
                                      <p:cBhvr>
                                        <p:cTn id="48" dur="2000" fill="hold"/>
                                        <p:tgtEl>
                                          <p:spTgt spid="2056"/>
                                        </p:tgtEl>
                                        <p:attrNameLst>
                                          <p:attrName>fillcolor</p:attrName>
                                        </p:attrNameLst>
                                      </p:cBhvr>
                                      <p:to>
                                        <a:srgbClr val="66CCFF"/>
                                      </p:to>
                                    </p:animClr>
                                    <p:set>
                                      <p:cBhvr>
                                        <p:cTn id="49" dur="2000" fill="hold"/>
                                        <p:tgtEl>
                                          <p:spTgt spid="2056"/>
                                        </p:tgtEl>
                                        <p:attrNameLst>
                                          <p:attrName>fill.type</p:attrName>
                                        </p:attrNameLst>
                                      </p:cBhvr>
                                      <p:to>
                                        <p:strVal val="solid"/>
                                      </p:to>
                                    </p:set>
                                    <p:set>
                                      <p:cBhvr>
                                        <p:cTn id="50" dur="2000" fill="hold"/>
                                        <p:tgtEl>
                                          <p:spTgt spid="2056"/>
                                        </p:tgtEl>
                                        <p:attrNameLst>
                                          <p:attrName>fill.on</p:attrName>
                                        </p:attrNameLst>
                                      </p:cBhvr>
                                      <p:to>
                                        <p:strVal val="true"/>
                                      </p:to>
                                    </p:set>
                                  </p:childTnLst>
                                  <p:subTnLst>
                                    <p:animClr clrSpc="rgb" dir="cw">
                                      <p:cBhvr override="childStyle">
                                        <p:cTn dur="1" fill="hold" display="0" masterRel="nextClick" afterEffect="1"/>
                                        <p:tgtEl>
                                          <p:spTgt spid="2056"/>
                                        </p:tgtEl>
                                        <p:attrNameLst>
                                          <p:attrName>ppt_c</p:attrName>
                                        </p:attrNameLst>
                                      </p:cBhvr>
                                      <p:to>
                                        <a:srgbClr val="66CCFF"/>
                                      </p:to>
                                    </p:animClr>
                                  </p:subTnLst>
                                </p:cTn>
                              </p:par>
                            </p:childTnLst>
                          </p:cTn>
                        </p:par>
                      </p:childTnLst>
                    </p:cTn>
                  </p:par>
                </p:childTnLst>
              </p:cTn>
              <p:nextCondLst>
                <p:cond evt="onClick" delay="0">
                  <p:tgtEl>
                    <p:spTgt spid="2101"/>
                  </p:tgtEl>
                </p:cond>
              </p:nextCondLst>
            </p:seq>
            <p:seq concurrent="1" nextAc="seek">
              <p:cTn id="51" restart="whenNotActive" fill="hold" evtFilter="cancelBubble" nodeType="interactiveSeq">
                <p:stCondLst>
                  <p:cond evt="onClick" delay="0">
                    <p:tgtEl>
                      <p:spTgt spid="2102"/>
                    </p:tgtEl>
                  </p:cond>
                </p:stCondLst>
                <p:endSync evt="end" delay="0">
                  <p:rtn val="all"/>
                </p:endSync>
                <p:childTnLst>
                  <p:par>
                    <p:cTn id="52" fill="hold" nodeType="clickPar">
                      <p:stCondLst>
                        <p:cond delay="0"/>
                      </p:stCondLst>
                      <p:childTnLst>
                        <p:par>
                          <p:cTn id="53" fill="hold" nodeType="withGroup">
                            <p:stCondLst>
                              <p:cond delay="0"/>
                            </p:stCondLst>
                            <p:childTnLst>
                              <p:par>
                                <p:cTn id="54" presetID="1" presetClass="emph" presetSubtype="2" fill="hold" nodeType="clickEffect">
                                  <p:stCondLst>
                                    <p:cond delay="0"/>
                                  </p:stCondLst>
                                  <p:childTnLst>
                                    <p:animClr clrSpc="rgb" dir="cw">
                                      <p:cBhvr>
                                        <p:cTn id="55" dur="2000" fill="hold"/>
                                        <p:tgtEl>
                                          <p:spTgt spid="2055"/>
                                        </p:tgtEl>
                                        <p:attrNameLst>
                                          <p:attrName>fillcolor</p:attrName>
                                        </p:attrNameLst>
                                      </p:cBhvr>
                                      <p:to>
                                        <a:srgbClr val="66CCFF"/>
                                      </p:to>
                                    </p:animClr>
                                    <p:set>
                                      <p:cBhvr>
                                        <p:cTn id="56" dur="2000" fill="hold"/>
                                        <p:tgtEl>
                                          <p:spTgt spid="2055"/>
                                        </p:tgtEl>
                                        <p:attrNameLst>
                                          <p:attrName>fill.type</p:attrName>
                                        </p:attrNameLst>
                                      </p:cBhvr>
                                      <p:to>
                                        <p:strVal val="solid"/>
                                      </p:to>
                                    </p:set>
                                    <p:set>
                                      <p:cBhvr>
                                        <p:cTn id="57" dur="2000" fill="hold"/>
                                        <p:tgtEl>
                                          <p:spTgt spid="2055"/>
                                        </p:tgtEl>
                                        <p:attrNameLst>
                                          <p:attrName>fill.on</p:attrName>
                                        </p:attrNameLst>
                                      </p:cBhvr>
                                      <p:to>
                                        <p:strVal val="true"/>
                                      </p:to>
                                    </p:set>
                                  </p:childTnLst>
                                </p:cTn>
                              </p:par>
                            </p:childTnLst>
                          </p:cTn>
                        </p:par>
                      </p:childTnLst>
                    </p:cTn>
                  </p:par>
                </p:childTnLst>
              </p:cTn>
              <p:nextCondLst>
                <p:cond evt="onClick" delay="0">
                  <p:tgtEl>
                    <p:spTgt spid="2102"/>
                  </p:tgtEl>
                </p:cond>
              </p:nextCondLst>
            </p:seq>
            <p:seq concurrent="1" nextAc="seek">
              <p:cTn id="58" restart="whenNotActive" fill="hold" evtFilter="cancelBubble" nodeType="interactiveSeq">
                <p:stCondLst>
                  <p:cond evt="onClick" delay="0">
                    <p:tgtEl>
                      <p:spTgt spid="2108"/>
                    </p:tgtEl>
                  </p:cond>
                </p:stCondLst>
                <p:endSync evt="end" delay="0">
                  <p:rtn val="all"/>
                </p:endSync>
                <p:childTnLst>
                  <p:par>
                    <p:cTn id="59" fill="hold" nodeType="clickPar">
                      <p:stCondLst>
                        <p:cond delay="0"/>
                      </p:stCondLst>
                      <p:childTnLst>
                        <p:par>
                          <p:cTn id="60" fill="hold" nodeType="withGroup">
                            <p:stCondLst>
                              <p:cond delay="0"/>
                            </p:stCondLst>
                            <p:childTnLst>
                              <p:par>
                                <p:cTn id="61" presetID="1" presetClass="emph" presetSubtype="2" fill="hold" nodeType="clickEffect">
                                  <p:stCondLst>
                                    <p:cond delay="0"/>
                                  </p:stCondLst>
                                  <p:childTnLst>
                                    <p:animClr clrSpc="rgb" dir="cw">
                                      <p:cBhvr>
                                        <p:cTn id="62" dur="2000" fill="hold"/>
                                        <p:tgtEl>
                                          <p:spTgt spid="2059"/>
                                        </p:tgtEl>
                                        <p:attrNameLst>
                                          <p:attrName>fillcolor</p:attrName>
                                        </p:attrNameLst>
                                      </p:cBhvr>
                                      <p:to>
                                        <a:schemeClr val="bg1"/>
                                      </p:to>
                                    </p:animClr>
                                    <p:set>
                                      <p:cBhvr>
                                        <p:cTn id="63" dur="2000" fill="hold"/>
                                        <p:tgtEl>
                                          <p:spTgt spid="2059"/>
                                        </p:tgtEl>
                                        <p:attrNameLst>
                                          <p:attrName>fill.type</p:attrName>
                                        </p:attrNameLst>
                                      </p:cBhvr>
                                      <p:to>
                                        <p:strVal val="solid"/>
                                      </p:to>
                                    </p:set>
                                    <p:set>
                                      <p:cBhvr>
                                        <p:cTn id="64" dur="2000" fill="hold"/>
                                        <p:tgtEl>
                                          <p:spTgt spid="2059"/>
                                        </p:tgtEl>
                                        <p:attrNameLst>
                                          <p:attrName>fill.on</p:attrName>
                                        </p:attrNameLst>
                                      </p:cBhvr>
                                      <p:to>
                                        <p:strVal val="true"/>
                                      </p:to>
                                    </p:set>
                                  </p:childTnLst>
                                </p:cTn>
                              </p:par>
                            </p:childTnLst>
                          </p:cTn>
                        </p:par>
                      </p:childTnLst>
                    </p:cTn>
                  </p:par>
                </p:childTnLst>
              </p:cTn>
              <p:nextCondLst>
                <p:cond evt="onClick" delay="0">
                  <p:tgtEl>
                    <p:spTgt spid="2108"/>
                  </p:tgtEl>
                </p:cond>
              </p:nextCondLst>
            </p:seq>
            <p:seq concurrent="1" nextAc="seek">
              <p:cTn id="65" restart="whenNotActive" fill="hold" evtFilter="cancelBubble" nodeType="interactiveSeq">
                <p:stCondLst>
                  <p:cond evt="onClick" delay="0">
                    <p:tgtEl>
                      <p:spTgt spid="2109"/>
                    </p:tgtEl>
                  </p:cond>
                </p:stCondLst>
                <p:endSync evt="end" delay="0">
                  <p:rtn val="all"/>
                </p:endSync>
                <p:childTnLst>
                  <p:par>
                    <p:cTn id="66" fill="hold" nodeType="clickPar">
                      <p:stCondLst>
                        <p:cond delay="0"/>
                      </p:stCondLst>
                      <p:childTnLst>
                        <p:par>
                          <p:cTn id="67" fill="hold" nodeType="withGroup">
                            <p:stCondLst>
                              <p:cond delay="0"/>
                            </p:stCondLst>
                            <p:childTnLst>
                              <p:par>
                                <p:cTn id="68" presetID="1" presetClass="emph" presetSubtype="2" fill="hold" nodeType="clickEffect">
                                  <p:stCondLst>
                                    <p:cond delay="0"/>
                                  </p:stCondLst>
                                  <p:childTnLst>
                                    <p:animClr clrSpc="rgb" dir="cw">
                                      <p:cBhvr>
                                        <p:cTn id="69" dur="2000" fill="hold"/>
                                        <p:tgtEl>
                                          <p:spTgt spid="2059"/>
                                        </p:tgtEl>
                                        <p:attrNameLst>
                                          <p:attrName>fillcolor</p:attrName>
                                        </p:attrNameLst>
                                      </p:cBhvr>
                                      <p:to>
                                        <a:srgbClr val="66CCFF"/>
                                      </p:to>
                                    </p:animClr>
                                    <p:set>
                                      <p:cBhvr>
                                        <p:cTn id="70" dur="2000" fill="hold"/>
                                        <p:tgtEl>
                                          <p:spTgt spid="2059"/>
                                        </p:tgtEl>
                                        <p:attrNameLst>
                                          <p:attrName>fill.type</p:attrName>
                                        </p:attrNameLst>
                                      </p:cBhvr>
                                      <p:to>
                                        <p:strVal val="solid"/>
                                      </p:to>
                                    </p:set>
                                    <p:set>
                                      <p:cBhvr>
                                        <p:cTn id="71" dur="2000" fill="hold"/>
                                        <p:tgtEl>
                                          <p:spTgt spid="2059"/>
                                        </p:tgtEl>
                                        <p:attrNameLst>
                                          <p:attrName>fill.on</p:attrName>
                                        </p:attrNameLst>
                                      </p:cBhvr>
                                      <p:to>
                                        <p:strVal val="true"/>
                                      </p:to>
                                    </p:set>
                                  </p:childTnLst>
                                </p:cTn>
                              </p:par>
                            </p:childTnLst>
                          </p:cTn>
                        </p:par>
                      </p:childTnLst>
                    </p:cTn>
                  </p:par>
                </p:childTnLst>
              </p:cTn>
              <p:nextCondLst>
                <p:cond evt="onClick" delay="0">
                  <p:tgtEl>
                    <p:spTgt spid="2109"/>
                  </p:tgtEl>
                </p:cond>
              </p:nextCondLst>
            </p:seq>
            <p:seq concurrent="1" nextAc="seek">
              <p:cTn id="72" restart="whenNotActive" fill="hold" evtFilter="cancelBubble" nodeType="interactiveSeq">
                <p:stCondLst>
                  <p:cond evt="onClick" delay="0">
                    <p:tgtEl>
                      <p:spTgt spid="2110"/>
                    </p:tgtEl>
                  </p:cond>
                </p:stCondLst>
                <p:endSync evt="end" delay="0">
                  <p:rtn val="all"/>
                </p:endSync>
                <p:childTnLst>
                  <p:par>
                    <p:cTn id="73" fill="hold" nodeType="clickPar">
                      <p:stCondLst>
                        <p:cond delay="0"/>
                      </p:stCondLst>
                      <p:childTnLst>
                        <p:par>
                          <p:cTn id="74" fill="hold" nodeType="withGroup">
                            <p:stCondLst>
                              <p:cond delay="0"/>
                            </p:stCondLst>
                            <p:childTnLst>
                              <p:par>
                                <p:cTn id="75" presetID="1" presetClass="emph" presetSubtype="2" fill="hold" nodeType="clickEffect">
                                  <p:stCondLst>
                                    <p:cond delay="0"/>
                                  </p:stCondLst>
                                  <p:childTnLst>
                                    <p:animClr clrSpc="rgb" dir="cw">
                                      <p:cBhvr>
                                        <p:cTn id="76" dur="2000" fill="hold"/>
                                        <p:tgtEl>
                                          <p:spTgt spid="2061"/>
                                        </p:tgtEl>
                                        <p:attrNameLst>
                                          <p:attrName>fillcolor</p:attrName>
                                        </p:attrNameLst>
                                      </p:cBhvr>
                                      <p:to>
                                        <a:schemeClr val="bg1"/>
                                      </p:to>
                                    </p:animClr>
                                    <p:set>
                                      <p:cBhvr>
                                        <p:cTn id="77" dur="2000" fill="hold"/>
                                        <p:tgtEl>
                                          <p:spTgt spid="2061"/>
                                        </p:tgtEl>
                                        <p:attrNameLst>
                                          <p:attrName>fill.type</p:attrName>
                                        </p:attrNameLst>
                                      </p:cBhvr>
                                      <p:to>
                                        <p:strVal val="solid"/>
                                      </p:to>
                                    </p:set>
                                    <p:set>
                                      <p:cBhvr>
                                        <p:cTn id="78" dur="2000" fill="hold"/>
                                        <p:tgtEl>
                                          <p:spTgt spid="2061"/>
                                        </p:tgtEl>
                                        <p:attrNameLst>
                                          <p:attrName>fill.on</p:attrName>
                                        </p:attrNameLst>
                                      </p:cBhvr>
                                      <p:to>
                                        <p:strVal val="true"/>
                                      </p:to>
                                    </p:set>
                                  </p:childTnLst>
                                </p:cTn>
                              </p:par>
                            </p:childTnLst>
                          </p:cTn>
                        </p:par>
                      </p:childTnLst>
                    </p:cTn>
                  </p:par>
                </p:childTnLst>
              </p:cTn>
              <p:nextCondLst>
                <p:cond evt="onClick" delay="0">
                  <p:tgtEl>
                    <p:spTgt spid="2110"/>
                  </p:tgtEl>
                </p:cond>
              </p:nextCondLst>
            </p:seq>
            <p:seq concurrent="1" nextAc="seek">
              <p:cTn id="79" restart="whenNotActive" fill="hold" evtFilter="cancelBubble" nodeType="interactiveSeq">
                <p:stCondLst>
                  <p:cond evt="onClick" delay="0">
                    <p:tgtEl>
                      <p:spTgt spid="2111"/>
                    </p:tgtEl>
                  </p:cond>
                </p:stCondLst>
                <p:endSync evt="end" delay="0">
                  <p:rtn val="all"/>
                </p:endSync>
                <p:childTnLst>
                  <p:par>
                    <p:cTn id="80" fill="hold" nodeType="clickPar">
                      <p:stCondLst>
                        <p:cond delay="0"/>
                      </p:stCondLst>
                      <p:childTnLst>
                        <p:par>
                          <p:cTn id="81" fill="hold" nodeType="withGroup">
                            <p:stCondLst>
                              <p:cond delay="0"/>
                            </p:stCondLst>
                            <p:childTnLst>
                              <p:par>
                                <p:cTn id="82" presetID="1" presetClass="emph" presetSubtype="2" fill="hold" nodeType="clickEffect">
                                  <p:stCondLst>
                                    <p:cond delay="0"/>
                                  </p:stCondLst>
                                  <p:childTnLst>
                                    <p:animClr clrSpc="rgb" dir="cw">
                                      <p:cBhvr>
                                        <p:cTn id="83" dur="2000" fill="hold"/>
                                        <p:tgtEl>
                                          <p:spTgt spid="2061"/>
                                        </p:tgtEl>
                                        <p:attrNameLst>
                                          <p:attrName>fillcolor</p:attrName>
                                        </p:attrNameLst>
                                      </p:cBhvr>
                                      <p:to>
                                        <a:srgbClr val="66CCFF"/>
                                      </p:to>
                                    </p:animClr>
                                    <p:set>
                                      <p:cBhvr>
                                        <p:cTn id="84" dur="2000" fill="hold"/>
                                        <p:tgtEl>
                                          <p:spTgt spid="2061"/>
                                        </p:tgtEl>
                                        <p:attrNameLst>
                                          <p:attrName>fill.type</p:attrName>
                                        </p:attrNameLst>
                                      </p:cBhvr>
                                      <p:to>
                                        <p:strVal val="solid"/>
                                      </p:to>
                                    </p:set>
                                    <p:set>
                                      <p:cBhvr>
                                        <p:cTn id="85" dur="2000" fill="hold"/>
                                        <p:tgtEl>
                                          <p:spTgt spid="2061"/>
                                        </p:tgtEl>
                                        <p:attrNameLst>
                                          <p:attrName>fill.on</p:attrName>
                                        </p:attrNameLst>
                                      </p:cBhvr>
                                      <p:to>
                                        <p:strVal val="true"/>
                                      </p:to>
                                    </p:set>
                                  </p:childTnLst>
                                </p:cTn>
                              </p:par>
                            </p:childTnLst>
                          </p:cTn>
                        </p:par>
                      </p:childTnLst>
                    </p:cTn>
                  </p:par>
                </p:childTnLst>
              </p:cTn>
              <p:nextCondLst>
                <p:cond evt="onClick" delay="0">
                  <p:tgtEl>
                    <p:spTgt spid="2111"/>
                  </p:tgtEl>
                </p:cond>
              </p:nextCondLst>
            </p:seq>
            <p:seq concurrent="1" nextAc="seek">
              <p:cTn id="86" restart="whenNotActive" fill="hold" evtFilter="cancelBubble" nodeType="interactiveSeq">
                <p:stCondLst>
                  <p:cond evt="onClick" delay="0">
                    <p:tgtEl>
                      <p:spTgt spid="2112"/>
                    </p:tgtEl>
                  </p:cond>
                </p:stCondLst>
                <p:endSync evt="end" delay="0">
                  <p:rtn val="all"/>
                </p:endSync>
                <p:childTnLst>
                  <p:par>
                    <p:cTn id="87" fill="hold" nodeType="clickPar">
                      <p:stCondLst>
                        <p:cond delay="0"/>
                      </p:stCondLst>
                      <p:childTnLst>
                        <p:par>
                          <p:cTn id="88" fill="hold" nodeType="withGroup">
                            <p:stCondLst>
                              <p:cond delay="0"/>
                            </p:stCondLst>
                            <p:childTnLst>
                              <p:par>
                                <p:cTn id="89" presetID="1" presetClass="emph" presetSubtype="2" fill="hold" nodeType="clickEffect">
                                  <p:stCondLst>
                                    <p:cond delay="0"/>
                                  </p:stCondLst>
                                  <p:childTnLst>
                                    <p:animClr clrSpc="rgb" dir="cw">
                                      <p:cBhvr>
                                        <p:cTn id="90" dur="2000" fill="hold"/>
                                        <p:tgtEl>
                                          <p:spTgt spid="2060"/>
                                        </p:tgtEl>
                                        <p:attrNameLst>
                                          <p:attrName>fillcolor</p:attrName>
                                        </p:attrNameLst>
                                      </p:cBhvr>
                                      <p:to>
                                        <a:schemeClr val="bg1"/>
                                      </p:to>
                                    </p:animClr>
                                    <p:set>
                                      <p:cBhvr>
                                        <p:cTn id="91" dur="2000" fill="hold"/>
                                        <p:tgtEl>
                                          <p:spTgt spid="2060"/>
                                        </p:tgtEl>
                                        <p:attrNameLst>
                                          <p:attrName>fill.type</p:attrName>
                                        </p:attrNameLst>
                                      </p:cBhvr>
                                      <p:to>
                                        <p:strVal val="solid"/>
                                      </p:to>
                                    </p:set>
                                    <p:set>
                                      <p:cBhvr>
                                        <p:cTn id="92" dur="2000" fill="hold"/>
                                        <p:tgtEl>
                                          <p:spTgt spid="2060"/>
                                        </p:tgtEl>
                                        <p:attrNameLst>
                                          <p:attrName>fill.on</p:attrName>
                                        </p:attrNameLst>
                                      </p:cBhvr>
                                      <p:to>
                                        <p:strVal val="true"/>
                                      </p:to>
                                    </p:set>
                                  </p:childTnLst>
                                </p:cTn>
                              </p:par>
                            </p:childTnLst>
                          </p:cTn>
                        </p:par>
                      </p:childTnLst>
                    </p:cTn>
                  </p:par>
                </p:childTnLst>
              </p:cTn>
              <p:nextCondLst>
                <p:cond evt="onClick" delay="0">
                  <p:tgtEl>
                    <p:spTgt spid="2112"/>
                  </p:tgtEl>
                </p:cond>
              </p:nextCondLst>
            </p:seq>
            <p:seq concurrent="1" nextAc="seek">
              <p:cTn id="93" restart="whenNotActive" fill="hold" evtFilter="cancelBubble" nodeType="interactiveSeq">
                <p:stCondLst>
                  <p:cond evt="onClick" delay="0">
                    <p:tgtEl>
                      <p:spTgt spid="2113"/>
                    </p:tgtEl>
                  </p:cond>
                </p:stCondLst>
                <p:endSync evt="end" delay="0">
                  <p:rtn val="all"/>
                </p:endSync>
                <p:childTnLst>
                  <p:par>
                    <p:cTn id="94" fill="hold" nodeType="clickPar">
                      <p:stCondLst>
                        <p:cond delay="0"/>
                      </p:stCondLst>
                      <p:childTnLst>
                        <p:par>
                          <p:cTn id="95" fill="hold" nodeType="withGroup">
                            <p:stCondLst>
                              <p:cond delay="0"/>
                            </p:stCondLst>
                            <p:childTnLst>
                              <p:par>
                                <p:cTn id="96" presetID="1" presetClass="emph" presetSubtype="2" fill="hold" nodeType="clickEffect">
                                  <p:stCondLst>
                                    <p:cond delay="0"/>
                                  </p:stCondLst>
                                  <p:childTnLst>
                                    <p:animClr clrSpc="rgb" dir="cw">
                                      <p:cBhvr>
                                        <p:cTn id="97" dur="2000" fill="hold"/>
                                        <p:tgtEl>
                                          <p:spTgt spid="2060"/>
                                        </p:tgtEl>
                                        <p:attrNameLst>
                                          <p:attrName>fillcolor</p:attrName>
                                        </p:attrNameLst>
                                      </p:cBhvr>
                                      <p:to>
                                        <a:srgbClr val="66CCFF"/>
                                      </p:to>
                                    </p:animClr>
                                    <p:set>
                                      <p:cBhvr>
                                        <p:cTn id="98" dur="2000" fill="hold"/>
                                        <p:tgtEl>
                                          <p:spTgt spid="2060"/>
                                        </p:tgtEl>
                                        <p:attrNameLst>
                                          <p:attrName>fill.type</p:attrName>
                                        </p:attrNameLst>
                                      </p:cBhvr>
                                      <p:to>
                                        <p:strVal val="solid"/>
                                      </p:to>
                                    </p:set>
                                    <p:set>
                                      <p:cBhvr>
                                        <p:cTn id="99" dur="2000" fill="hold"/>
                                        <p:tgtEl>
                                          <p:spTgt spid="2060"/>
                                        </p:tgtEl>
                                        <p:attrNameLst>
                                          <p:attrName>fill.on</p:attrName>
                                        </p:attrNameLst>
                                      </p:cBhvr>
                                      <p:to>
                                        <p:strVal val="true"/>
                                      </p:to>
                                    </p:set>
                                  </p:childTnLst>
                                </p:cTn>
                              </p:par>
                            </p:childTnLst>
                          </p:cTn>
                        </p:par>
                      </p:childTnLst>
                    </p:cTn>
                  </p:par>
                </p:childTnLst>
              </p:cTn>
              <p:nextCondLst>
                <p:cond evt="onClick" delay="0">
                  <p:tgtEl>
                    <p:spTgt spid="2113"/>
                  </p:tgtEl>
                </p:cond>
              </p:nextCondLst>
            </p:seq>
            <p:seq concurrent="1" nextAc="seek">
              <p:cTn id="100" restart="whenNotActive" fill="hold" evtFilter="cancelBubble" nodeType="interactiveSeq">
                <p:stCondLst>
                  <p:cond evt="onClick" delay="0">
                    <p:tgtEl>
                      <p:spTgt spid="2114"/>
                    </p:tgtEl>
                  </p:cond>
                </p:stCondLst>
                <p:endSync evt="end" delay="0">
                  <p:rtn val="all"/>
                </p:endSync>
                <p:childTnLst>
                  <p:par>
                    <p:cTn id="101" fill="hold" nodeType="clickPar">
                      <p:stCondLst>
                        <p:cond delay="0"/>
                      </p:stCondLst>
                      <p:childTnLst>
                        <p:par>
                          <p:cTn id="102" fill="hold" nodeType="withGroup">
                            <p:stCondLst>
                              <p:cond delay="0"/>
                            </p:stCondLst>
                            <p:childTnLst>
                              <p:par>
                                <p:cTn id="103" presetID="1" presetClass="emph" presetSubtype="2" fill="hold" nodeType="clickEffect">
                                  <p:stCondLst>
                                    <p:cond delay="0"/>
                                  </p:stCondLst>
                                  <p:childTnLst>
                                    <p:animClr clrSpc="rgb" dir="cw">
                                      <p:cBhvr>
                                        <p:cTn id="104" dur="2000" fill="hold"/>
                                        <p:tgtEl>
                                          <p:spTgt spid="2114"/>
                                        </p:tgtEl>
                                        <p:attrNameLst>
                                          <p:attrName>fillcolor</p:attrName>
                                        </p:attrNameLst>
                                      </p:cBhvr>
                                      <p:to>
                                        <a:schemeClr val="bg1"/>
                                      </p:to>
                                    </p:animClr>
                                    <p:set>
                                      <p:cBhvr>
                                        <p:cTn id="105" dur="2000" fill="hold"/>
                                        <p:tgtEl>
                                          <p:spTgt spid="2114"/>
                                        </p:tgtEl>
                                        <p:attrNameLst>
                                          <p:attrName>fill.type</p:attrName>
                                        </p:attrNameLst>
                                      </p:cBhvr>
                                      <p:to>
                                        <p:strVal val="solid"/>
                                      </p:to>
                                    </p:set>
                                    <p:set>
                                      <p:cBhvr>
                                        <p:cTn id="106" dur="2000" fill="hold"/>
                                        <p:tgtEl>
                                          <p:spTgt spid="2114"/>
                                        </p:tgtEl>
                                        <p:attrNameLst>
                                          <p:attrName>fill.on</p:attrName>
                                        </p:attrNameLst>
                                      </p:cBhvr>
                                      <p:to>
                                        <p:strVal val="tru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mph" presetSubtype="2" fill="hold" nodeType="clickEffect">
                                  <p:stCondLst>
                                    <p:cond delay="0"/>
                                  </p:stCondLst>
                                  <p:childTnLst>
                                    <p:animClr clrSpc="rgb" dir="cw">
                                      <p:cBhvr>
                                        <p:cTn id="110" dur="2000" fill="hold"/>
                                        <p:tgtEl>
                                          <p:spTgt spid="2103"/>
                                        </p:tgtEl>
                                        <p:attrNameLst>
                                          <p:attrName>fillcolor</p:attrName>
                                        </p:attrNameLst>
                                      </p:cBhvr>
                                      <p:to>
                                        <a:schemeClr val="bg1"/>
                                      </p:to>
                                    </p:animClr>
                                    <p:set>
                                      <p:cBhvr>
                                        <p:cTn id="111" dur="2000" fill="hold"/>
                                        <p:tgtEl>
                                          <p:spTgt spid="2103"/>
                                        </p:tgtEl>
                                        <p:attrNameLst>
                                          <p:attrName>fill.type</p:attrName>
                                        </p:attrNameLst>
                                      </p:cBhvr>
                                      <p:to>
                                        <p:strVal val="solid"/>
                                      </p:to>
                                    </p:set>
                                    <p:set>
                                      <p:cBhvr>
                                        <p:cTn id="112" dur="2000" fill="hold"/>
                                        <p:tgtEl>
                                          <p:spTgt spid="2103"/>
                                        </p:tgtEl>
                                        <p:attrNameLst>
                                          <p:attrName>fill.on</p:attrName>
                                        </p:attrNameLst>
                                      </p:cBhvr>
                                      <p:to>
                                        <p:strVal val="true"/>
                                      </p:to>
                                    </p:set>
                                  </p:childTnLst>
                                </p:cTn>
                              </p:par>
                            </p:childTnLst>
                          </p:cTn>
                        </p:par>
                      </p:childTnLst>
                    </p:cTn>
                  </p:par>
                </p:childTnLst>
              </p:cTn>
              <p:nextCondLst>
                <p:cond evt="onClick" delay="0">
                  <p:tgtEl>
                    <p:spTgt spid="2114"/>
                  </p:tgtEl>
                </p:cond>
              </p:nextCondLst>
            </p:seq>
            <p:seq concurrent="1" nextAc="seek">
              <p:cTn id="113" restart="whenNotActive" fill="hold" evtFilter="cancelBubble" nodeType="interactiveSeq">
                <p:stCondLst>
                  <p:cond evt="onClick" delay="0">
                    <p:tgtEl>
                      <p:spTgt spid="2115"/>
                    </p:tgtEl>
                  </p:cond>
                </p:stCondLst>
                <p:endSync evt="end" delay="0">
                  <p:rtn val="all"/>
                </p:endSync>
                <p:childTnLst>
                  <p:par>
                    <p:cTn id="114" fill="hold" nodeType="clickPar">
                      <p:stCondLst>
                        <p:cond delay="0"/>
                      </p:stCondLst>
                      <p:childTnLst>
                        <p:par>
                          <p:cTn id="115" fill="hold" nodeType="withGroup">
                            <p:stCondLst>
                              <p:cond delay="0"/>
                            </p:stCondLst>
                            <p:childTnLst>
                              <p:par>
                                <p:cTn id="116" presetID="1" presetClass="emph" presetSubtype="2" fill="hold" nodeType="clickEffect">
                                  <p:stCondLst>
                                    <p:cond delay="0"/>
                                  </p:stCondLst>
                                  <p:childTnLst>
                                    <p:animClr clrSpc="rgb" dir="cw">
                                      <p:cBhvr>
                                        <p:cTn id="117" dur="2000" fill="hold"/>
                                        <p:tgtEl>
                                          <p:spTgt spid="2103"/>
                                        </p:tgtEl>
                                        <p:attrNameLst>
                                          <p:attrName>fillcolor</p:attrName>
                                        </p:attrNameLst>
                                      </p:cBhvr>
                                      <p:to>
                                        <a:srgbClr val="66CCFF"/>
                                      </p:to>
                                    </p:animClr>
                                    <p:set>
                                      <p:cBhvr>
                                        <p:cTn id="118" dur="2000" fill="hold"/>
                                        <p:tgtEl>
                                          <p:spTgt spid="2103"/>
                                        </p:tgtEl>
                                        <p:attrNameLst>
                                          <p:attrName>fill.type</p:attrName>
                                        </p:attrNameLst>
                                      </p:cBhvr>
                                      <p:to>
                                        <p:strVal val="solid"/>
                                      </p:to>
                                    </p:set>
                                    <p:set>
                                      <p:cBhvr>
                                        <p:cTn id="119" dur="2000" fill="hold"/>
                                        <p:tgtEl>
                                          <p:spTgt spid="2103"/>
                                        </p:tgtEl>
                                        <p:attrNameLst>
                                          <p:attrName>fill.on</p:attrName>
                                        </p:attrNameLst>
                                      </p:cBhvr>
                                      <p:to>
                                        <p:strVal val="true"/>
                                      </p:to>
                                    </p:set>
                                  </p:childTnLst>
                                </p:cTn>
                              </p:par>
                            </p:childTnLst>
                          </p:cTn>
                        </p:par>
                      </p:childTnLst>
                    </p:cTn>
                  </p:par>
                </p:childTnLst>
              </p:cTn>
              <p:nextCondLst>
                <p:cond evt="onClick" delay="0">
                  <p:tgtEl>
                    <p:spTgt spid="2115"/>
                  </p:tgtEl>
                </p:cond>
              </p:nextCondLst>
            </p:seq>
            <p:seq concurrent="1" nextAc="seek">
              <p:cTn id="120" restart="whenNotActive" fill="hold" evtFilter="cancelBubble" nodeType="interactiveSeq">
                <p:stCondLst>
                  <p:cond evt="onClick" delay="0">
                    <p:tgtEl>
                      <p:spTgt spid="2116"/>
                    </p:tgtEl>
                  </p:cond>
                </p:stCondLst>
                <p:endSync evt="end" delay="0">
                  <p:rtn val="all"/>
                </p:endSync>
                <p:childTnLst>
                  <p:par>
                    <p:cTn id="121" fill="hold" nodeType="clickPar">
                      <p:stCondLst>
                        <p:cond delay="0"/>
                      </p:stCondLst>
                      <p:childTnLst>
                        <p:par>
                          <p:cTn id="122" fill="hold" nodeType="withGroup">
                            <p:stCondLst>
                              <p:cond delay="0"/>
                            </p:stCondLst>
                            <p:childTnLst>
                              <p:par>
                                <p:cTn id="123" presetID="1" presetClass="emph" presetSubtype="2" fill="hold" nodeType="clickEffect">
                                  <p:stCondLst>
                                    <p:cond delay="0"/>
                                  </p:stCondLst>
                                  <p:childTnLst>
                                    <p:animClr clrSpc="rgb" dir="cw">
                                      <p:cBhvr>
                                        <p:cTn id="124" dur="2000" fill="hold"/>
                                        <p:tgtEl>
                                          <p:spTgt spid="2057"/>
                                        </p:tgtEl>
                                        <p:attrNameLst>
                                          <p:attrName>fillcolor</p:attrName>
                                        </p:attrNameLst>
                                      </p:cBhvr>
                                      <p:to>
                                        <a:schemeClr val="bg1"/>
                                      </p:to>
                                    </p:animClr>
                                    <p:set>
                                      <p:cBhvr>
                                        <p:cTn id="125" dur="2000" fill="hold"/>
                                        <p:tgtEl>
                                          <p:spTgt spid="2057"/>
                                        </p:tgtEl>
                                        <p:attrNameLst>
                                          <p:attrName>fill.type</p:attrName>
                                        </p:attrNameLst>
                                      </p:cBhvr>
                                      <p:to>
                                        <p:strVal val="solid"/>
                                      </p:to>
                                    </p:set>
                                    <p:set>
                                      <p:cBhvr>
                                        <p:cTn id="126" dur="2000" fill="hold"/>
                                        <p:tgtEl>
                                          <p:spTgt spid="2057"/>
                                        </p:tgtEl>
                                        <p:attrNameLst>
                                          <p:attrName>fill.on</p:attrName>
                                        </p:attrNameLst>
                                      </p:cBhvr>
                                      <p:to>
                                        <p:strVal val="true"/>
                                      </p:to>
                                    </p:set>
                                  </p:childTnLst>
                                </p:cTn>
                              </p:par>
                            </p:childTnLst>
                          </p:cTn>
                        </p:par>
                      </p:childTnLst>
                    </p:cTn>
                  </p:par>
                </p:childTnLst>
              </p:cTn>
              <p:nextCondLst>
                <p:cond evt="onClick" delay="0">
                  <p:tgtEl>
                    <p:spTgt spid="2116"/>
                  </p:tgtEl>
                </p:cond>
              </p:nextCondLst>
            </p:seq>
            <p:seq concurrent="1" nextAc="seek">
              <p:cTn id="127" restart="whenNotActive" fill="hold" evtFilter="cancelBubble" nodeType="interactiveSeq">
                <p:stCondLst>
                  <p:cond evt="onClick" delay="0">
                    <p:tgtEl>
                      <p:spTgt spid="2117"/>
                    </p:tgtEl>
                  </p:cond>
                </p:stCondLst>
                <p:endSync evt="end" delay="0">
                  <p:rtn val="all"/>
                </p:endSync>
                <p:childTnLst>
                  <p:par>
                    <p:cTn id="128" fill="hold" nodeType="clickPar">
                      <p:stCondLst>
                        <p:cond delay="0"/>
                      </p:stCondLst>
                      <p:childTnLst>
                        <p:par>
                          <p:cTn id="129" fill="hold" nodeType="withGroup">
                            <p:stCondLst>
                              <p:cond delay="0"/>
                            </p:stCondLst>
                            <p:childTnLst>
                              <p:par>
                                <p:cTn id="130" presetID="1" presetClass="emph" presetSubtype="2" fill="hold" nodeType="clickEffect">
                                  <p:stCondLst>
                                    <p:cond delay="0"/>
                                  </p:stCondLst>
                                  <p:childTnLst>
                                    <p:animClr clrSpc="rgb" dir="cw">
                                      <p:cBhvr>
                                        <p:cTn id="131" dur="2000" fill="hold"/>
                                        <p:tgtEl>
                                          <p:spTgt spid="2057"/>
                                        </p:tgtEl>
                                        <p:attrNameLst>
                                          <p:attrName>fillcolor</p:attrName>
                                        </p:attrNameLst>
                                      </p:cBhvr>
                                      <p:to>
                                        <a:srgbClr val="66CCFF"/>
                                      </p:to>
                                    </p:animClr>
                                    <p:set>
                                      <p:cBhvr>
                                        <p:cTn id="132" dur="2000" fill="hold"/>
                                        <p:tgtEl>
                                          <p:spTgt spid="2057"/>
                                        </p:tgtEl>
                                        <p:attrNameLst>
                                          <p:attrName>fill.type</p:attrName>
                                        </p:attrNameLst>
                                      </p:cBhvr>
                                      <p:to>
                                        <p:strVal val="solid"/>
                                      </p:to>
                                    </p:set>
                                    <p:set>
                                      <p:cBhvr>
                                        <p:cTn id="133" dur="2000" fill="hold"/>
                                        <p:tgtEl>
                                          <p:spTgt spid="2057"/>
                                        </p:tgtEl>
                                        <p:attrNameLst>
                                          <p:attrName>fill.on</p:attrName>
                                        </p:attrNameLst>
                                      </p:cBhvr>
                                      <p:to>
                                        <p:strVal val="true"/>
                                      </p:to>
                                    </p:set>
                                  </p:childTnLst>
                                </p:cTn>
                              </p:par>
                            </p:childTnLst>
                          </p:cTn>
                        </p:par>
                      </p:childTnLst>
                    </p:cTn>
                  </p:par>
                </p:childTnLst>
              </p:cTn>
              <p:nextCondLst>
                <p:cond evt="onClick" delay="0">
                  <p:tgtEl>
                    <p:spTgt spid="2117"/>
                  </p:tgtEl>
                </p:cond>
              </p:nextCondLst>
            </p:seq>
            <p:seq concurrent="1" nextAc="seek">
              <p:cTn id="134" restart="whenNotActive" fill="hold" evtFilter="cancelBubble" nodeType="interactiveSeq">
                <p:stCondLst>
                  <p:cond evt="onClick" delay="0">
                    <p:tgtEl>
                      <p:spTgt spid="2118"/>
                    </p:tgtEl>
                  </p:cond>
                </p:stCondLst>
                <p:endSync evt="end" delay="0">
                  <p:rtn val="all"/>
                </p:endSync>
                <p:childTnLst>
                  <p:par>
                    <p:cTn id="135" fill="hold" nodeType="clickPar">
                      <p:stCondLst>
                        <p:cond delay="0"/>
                      </p:stCondLst>
                      <p:childTnLst>
                        <p:par>
                          <p:cTn id="136" fill="hold" nodeType="withGroup">
                            <p:stCondLst>
                              <p:cond delay="0"/>
                            </p:stCondLst>
                            <p:childTnLst>
                              <p:par>
                                <p:cTn id="137" presetID="1" presetClass="emph" presetSubtype="2" fill="hold" nodeType="clickEffect">
                                  <p:stCondLst>
                                    <p:cond delay="0"/>
                                  </p:stCondLst>
                                  <p:childTnLst>
                                    <p:animClr clrSpc="rgb" dir="cw">
                                      <p:cBhvr>
                                        <p:cTn id="138" dur="2000" fill="hold"/>
                                        <p:tgtEl>
                                          <p:spTgt spid="2058"/>
                                        </p:tgtEl>
                                        <p:attrNameLst>
                                          <p:attrName>fillcolor</p:attrName>
                                        </p:attrNameLst>
                                      </p:cBhvr>
                                      <p:to>
                                        <a:schemeClr val="bg1"/>
                                      </p:to>
                                    </p:animClr>
                                    <p:set>
                                      <p:cBhvr>
                                        <p:cTn id="139" dur="2000" fill="hold"/>
                                        <p:tgtEl>
                                          <p:spTgt spid="2058"/>
                                        </p:tgtEl>
                                        <p:attrNameLst>
                                          <p:attrName>fill.type</p:attrName>
                                        </p:attrNameLst>
                                      </p:cBhvr>
                                      <p:to>
                                        <p:strVal val="solid"/>
                                      </p:to>
                                    </p:set>
                                    <p:set>
                                      <p:cBhvr>
                                        <p:cTn id="140" dur="2000" fill="hold"/>
                                        <p:tgtEl>
                                          <p:spTgt spid="2058"/>
                                        </p:tgtEl>
                                        <p:attrNameLst>
                                          <p:attrName>fill.on</p:attrName>
                                        </p:attrNameLst>
                                      </p:cBhvr>
                                      <p:to>
                                        <p:strVal val="true"/>
                                      </p:to>
                                    </p:set>
                                  </p:childTnLst>
                                </p:cTn>
                              </p:par>
                            </p:childTnLst>
                          </p:cTn>
                        </p:par>
                      </p:childTnLst>
                    </p:cTn>
                  </p:par>
                </p:childTnLst>
              </p:cTn>
              <p:nextCondLst>
                <p:cond evt="onClick" delay="0">
                  <p:tgtEl>
                    <p:spTgt spid="2118"/>
                  </p:tgtEl>
                </p:cond>
              </p:nextCondLst>
            </p:seq>
            <p:seq concurrent="1" nextAc="seek">
              <p:cTn id="141" restart="whenNotActive" fill="hold" evtFilter="cancelBubble" nodeType="interactiveSeq">
                <p:stCondLst>
                  <p:cond evt="onClick" delay="0">
                    <p:tgtEl>
                      <p:spTgt spid="2119"/>
                    </p:tgtEl>
                  </p:cond>
                </p:stCondLst>
                <p:endSync evt="end" delay="0">
                  <p:rtn val="all"/>
                </p:endSync>
                <p:childTnLst>
                  <p:par>
                    <p:cTn id="142" fill="hold" nodeType="clickPar">
                      <p:stCondLst>
                        <p:cond delay="0"/>
                      </p:stCondLst>
                      <p:childTnLst>
                        <p:par>
                          <p:cTn id="143" fill="hold" nodeType="withGroup">
                            <p:stCondLst>
                              <p:cond delay="0"/>
                            </p:stCondLst>
                            <p:childTnLst>
                              <p:par>
                                <p:cTn id="144" presetID="1" presetClass="emph" presetSubtype="2" fill="hold" nodeType="clickEffect">
                                  <p:stCondLst>
                                    <p:cond delay="0"/>
                                  </p:stCondLst>
                                  <p:childTnLst>
                                    <p:animClr clrSpc="rgb" dir="cw">
                                      <p:cBhvr>
                                        <p:cTn id="145" dur="2000" fill="hold"/>
                                        <p:tgtEl>
                                          <p:spTgt spid="2058"/>
                                        </p:tgtEl>
                                        <p:attrNameLst>
                                          <p:attrName>fillcolor</p:attrName>
                                        </p:attrNameLst>
                                      </p:cBhvr>
                                      <p:to>
                                        <a:srgbClr val="66CCFF"/>
                                      </p:to>
                                    </p:animClr>
                                    <p:set>
                                      <p:cBhvr>
                                        <p:cTn id="146" dur="2000" fill="hold"/>
                                        <p:tgtEl>
                                          <p:spTgt spid="2058"/>
                                        </p:tgtEl>
                                        <p:attrNameLst>
                                          <p:attrName>fill.type</p:attrName>
                                        </p:attrNameLst>
                                      </p:cBhvr>
                                      <p:to>
                                        <p:strVal val="solid"/>
                                      </p:to>
                                    </p:set>
                                    <p:set>
                                      <p:cBhvr>
                                        <p:cTn id="147" dur="2000" fill="hold"/>
                                        <p:tgtEl>
                                          <p:spTgt spid="2058"/>
                                        </p:tgtEl>
                                        <p:attrNameLst>
                                          <p:attrName>fill.on</p:attrName>
                                        </p:attrNameLst>
                                      </p:cBhvr>
                                      <p:to>
                                        <p:strVal val="true"/>
                                      </p:to>
                                    </p:set>
                                  </p:childTnLst>
                                </p:cTn>
                              </p:par>
                            </p:childTnLst>
                          </p:cTn>
                        </p:par>
                      </p:childTnLst>
                    </p:cTn>
                  </p:par>
                </p:childTnLst>
              </p:cTn>
              <p:nextCondLst>
                <p:cond evt="onClick" delay="0">
                  <p:tgtEl>
                    <p:spTgt spid="2119"/>
                  </p:tgtEl>
                </p:cond>
              </p:nextCondLst>
            </p:seq>
            <p:seq concurrent="1" nextAc="seek">
              <p:cTn id="148" restart="whenNotActive" fill="hold" evtFilter="cancelBubble" nodeType="interactiveSeq">
                <p:stCondLst>
                  <p:cond evt="onClick" delay="0">
                    <p:tgtEl>
                      <p:spTgt spid="2120"/>
                    </p:tgtEl>
                  </p:cond>
                </p:stCondLst>
                <p:endSync evt="end" delay="0">
                  <p:rtn val="all"/>
                </p:endSync>
                <p:childTnLst>
                  <p:par>
                    <p:cTn id="149" fill="hold" nodeType="clickPar">
                      <p:stCondLst>
                        <p:cond delay="0"/>
                      </p:stCondLst>
                      <p:childTnLst>
                        <p:par>
                          <p:cTn id="150" fill="hold" nodeType="withGroup">
                            <p:stCondLst>
                              <p:cond delay="0"/>
                            </p:stCondLst>
                            <p:childTnLst>
                              <p:par>
                                <p:cTn id="151" presetID="1" presetClass="emph" presetSubtype="2" fill="hold" nodeType="clickEffect">
                                  <p:stCondLst>
                                    <p:cond delay="0"/>
                                  </p:stCondLst>
                                  <p:childTnLst>
                                    <p:animClr clrSpc="rgb" dir="cw">
                                      <p:cBhvr>
                                        <p:cTn id="152" dur="2000" fill="hold"/>
                                        <p:tgtEl>
                                          <p:spTgt spid="2062"/>
                                        </p:tgtEl>
                                        <p:attrNameLst>
                                          <p:attrName>fillcolor</p:attrName>
                                        </p:attrNameLst>
                                      </p:cBhvr>
                                      <p:to>
                                        <a:schemeClr val="bg1"/>
                                      </p:to>
                                    </p:animClr>
                                    <p:set>
                                      <p:cBhvr>
                                        <p:cTn id="153" dur="2000" fill="hold"/>
                                        <p:tgtEl>
                                          <p:spTgt spid="2062"/>
                                        </p:tgtEl>
                                        <p:attrNameLst>
                                          <p:attrName>fill.type</p:attrName>
                                        </p:attrNameLst>
                                      </p:cBhvr>
                                      <p:to>
                                        <p:strVal val="solid"/>
                                      </p:to>
                                    </p:set>
                                    <p:set>
                                      <p:cBhvr>
                                        <p:cTn id="154" dur="2000" fill="hold"/>
                                        <p:tgtEl>
                                          <p:spTgt spid="2062"/>
                                        </p:tgtEl>
                                        <p:attrNameLst>
                                          <p:attrName>fill.on</p:attrName>
                                        </p:attrNameLst>
                                      </p:cBhvr>
                                      <p:to>
                                        <p:strVal val="true"/>
                                      </p:to>
                                    </p:set>
                                  </p:childTnLst>
                                </p:cTn>
                              </p:par>
                            </p:childTnLst>
                          </p:cTn>
                        </p:par>
                      </p:childTnLst>
                    </p:cTn>
                  </p:par>
                </p:childTnLst>
              </p:cTn>
              <p:nextCondLst>
                <p:cond evt="onClick" delay="0">
                  <p:tgtEl>
                    <p:spTgt spid="2120"/>
                  </p:tgtEl>
                </p:cond>
              </p:nextCondLst>
            </p:seq>
            <p:seq concurrent="1" nextAc="seek">
              <p:cTn id="155" restart="whenNotActive" fill="hold" evtFilter="cancelBubble" nodeType="interactiveSeq">
                <p:stCondLst>
                  <p:cond evt="onClick" delay="0">
                    <p:tgtEl>
                      <p:spTgt spid="2121"/>
                    </p:tgtEl>
                  </p:cond>
                </p:stCondLst>
                <p:endSync evt="end" delay="0">
                  <p:rtn val="all"/>
                </p:endSync>
                <p:childTnLst>
                  <p:par>
                    <p:cTn id="156" fill="hold" nodeType="clickPar">
                      <p:stCondLst>
                        <p:cond delay="0"/>
                      </p:stCondLst>
                      <p:childTnLst>
                        <p:par>
                          <p:cTn id="157" fill="hold" nodeType="withGroup">
                            <p:stCondLst>
                              <p:cond delay="0"/>
                            </p:stCondLst>
                            <p:childTnLst>
                              <p:par>
                                <p:cTn id="158" presetID="1" presetClass="emph" presetSubtype="2" fill="hold" nodeType="clickEffect">
                                  <p:stCondLst>
                                    <p:cond delay="0"/>
                                  </p:stCondLst>
                                  <p:childTnLst>
                                    <p:animClr clrSpc="rgb" dir="cw">
                                      <p:cBhvr>
                                        <p:cTn id="159" dur="2000" fill="hold"/>
                                        <p:tgtEl>
                                          <p:spTgt spid="2062"/>
                                        </p:tgtEl>
                                        <p:attrNameLst>
                                          <p:attrName>fillcolor</p:attrName>
                                        </p:attrNameLst>
                                      </p:cBhvr>
                                      <p:to>
                                        <a:srgbClr val="66CCFF"/>
                                      </p:to>
                                    </p:animClr>
                                    <p:set>
                                      <p:cBhvr>
                                        <p:cTn id="160" dur="2000" fill="hold"/>
                                        <p:tgtEl>
                                          <p:spTgt spid="2062"/>
                                        </p:tgtEl>
                                        <p:attrNameLst>
                                          <p:attrName>fill.type</p:attrName>
                                        </p:attrNameLst>
                                      </p:cBhvr>
                                      <p:to>
                                        <p:strVal val="solid"/>
                                      </p:to>
                                    </p:set>
                                    <p:set>
                                      <p:cBhvr>
                                        <p:cTn id="161" dur="2000" fill="hold"/>
                                        <p:tgtEl>
                                          <p:spTgt spid="2062"/>
                                        </p:tgtEl>
                                        <p:attrNameLst>
                                          <p:attrName>fill.on</p:attrName>
                                        </p:attrNameLst>
                                      </p:cBhvr>
                                      <p:to>
                                        <p:strVal val="true"/>
                                      </p:to>
                                    </p:set>
                                  </p:childTnLst>
                                </p:cTn>
                              </p:par>
                            </p:childTnLst>
                          </p:cTn>
                        </p:par>
                      </p:childTnLst>
                    </p:cTn>
                  </p:par>
                </p:childTnLst>
              </p:cTn>
              <p:nextCondLst>
                <p:cond evt="onClick" delay="0">
                  <p:tgtEl>
                    <p:spTgt spid="2121"/>
                  </p:tgtEl>
                </p:cond>
              </p:nextCondLst>
            </p:seq>
            <p:seq concurrent="1" nextAc="seek">
              <p:cTn id="162" restart="whenNotActive" fill="hold" evtFilter="cancelBubble" nodeType="interactiveSeq">
                <p:stCondLst>
                  <p:cond evt="onClick" delay="0">
                    <p:tgtEl>
                      <p:spTgt spid="2122"/>
                    </p:tgtEl>
                  </p:cond>
                </p:stCondLst>
                <p:endSync evt="end" delay="0">
                  <p:rtn val="all"/>
                </p:endSync>
                <p:childTnLst>
                  <p:par>
                    <p:cTn id="163" fill="hold" nodeType="clickPar">
                      <p:stCondLst>
                        <p:cond delay="0"/>
                      </p:stCondLst>
                      <p:childTnLst>
                        <p:par>
                          <p:cTn id="164" fill="hold" nodeType="withGroup">
                            <p:stCondLst>
                              <p:cond delay="0"/>
                            </p:stCondLst>
                            <p:childTnLst>
                              <p:par>
                                <p:cTn id="165" presetID="1" presetClass="emph" presetSubtype="2" fill="hold" nodeType="clickEffect">
                                  <p:stCondLst>
                                    <p:cond delay="0"/>
                                  </p:stCondLst>
                                  <p:childTnLst>
                                    <p:animClr clrSpc="rgb" dir="cw">
                                      <p:cBhvr>
                                        <p:cTn id="166" dur="2000" fill="hold"/>
                                        <p:tgtEl>
                                          <p:spTgt spid="2065"/>
                                        </p:tgtEl>
                                        <p:attrNameLst>
                                          <p:attrName>fillcolor</p:attrName>
                                        </p:attrNameLst>
                                      </p:cBhvr>
                                      <p:to>
                                        <a:schemeClr val="bg1"/>
                                      </p:to>
                                    </p:animClr>
                                    <p:set>
                                      <p:cBhvr>
                                        <p:cTn id="167" dur="2000" fill="hold"/>
                                        <p:tgtEl>
                                          <p:spTgt spid="2065"/>
                                        </p:tgtEl>
                                        <p:attrNameLst>
                                          <p:attrName>fill.type</p:attrName>
                                        </p:attrNameLst>
                                      </p:cBhvr>
                                      <p:to>
                                        <p:strVal val="solid"/>
                                      </p:to>
                                    </p:set>
                                    <p:set>
                                      <p:cBhvr>
                                        <p:cTn id="168" dur="2000" fill="hold"/>
                                        <p:tgtEl>
                                          <p:spTgt spid="2065"/>
                                        </p:tgtEl>
                                        <p:attrNameLst>
                                          <p:attrName>fill.on</p:attrName>
                                        </p:attrNameLst>
                                      </p:cBhvr>
                                      <p:to>
                                        <p:strVal val="true"/>
                                      </p:to>
                                    </p:set>
                                  </p:childTnLst>
                                </p:cTn>
                              </p:par>
                            </p:childTnLst>
                          </p:cTn>
                        </p:par>
                      </p:childTnLst>
                    </p:cTn>
                  </p:par>
                </p:childTnLst>
              </p:cTn>
              <p:nextCondLst>
                <p:cond evt="onClick" delay="0">
                  <p:tgtEl>
                    <p:spTgt spid="2122"/>
                  </p:tgtEl>
                </p:cond>
              </p:nextCondLst>
            </p:seq>
            <p:seq concurrent="1" nextAc="seek">
              <p:cTn id="169" restart="whenNotActive" fill="hold" evtFilter="cancelBubble" nodeType="interactiveSeq">
                <p:stCondLst>
                  <p:cond evt="onClick" delay="0">
                    <p:tgtEl>
                      <p:spTgt spid="2123"/>
                    </p:tgtEl>
                  </p:cond>
                </p:stCondLst>
                <p:endSync evt="end" delay="0">
                  <p:rtn val="all"/>
                </p:endSync>
                <p:childTnLst>
                  <p:par>
                    <p:cTn id="170" fill="hold" nodeType="clickPar">
                      <p:stCondLst>
                        <p:cond delay="0"/>
                      </p:stCondLst>
                      <p:childTnLst>
                        <p:par>
                          <p:cTn id="171" fill="hold" nodeType="withGroup">
                            <p:stCondLst>
                              <p:cond delay="0"/>
                            </p:stCondLst>
                            <p:childTnLst>
                              <p:par>
                                <p:cTn id="172" presetID="1" presetClass="emph" presetSubtype="2" fill="hold" nodeType="clickEffect">
                                  <p:stCondLst>
                                    <p:cond delay="0"/>
                                  </p:stCondLst>
                                  <p:childTnLst>
                                    <p:animClr clrSpc="rgb" dir="cw">
                                      <p:cBhvr>
                                        <p:cTn id="173" dur="2000" fill="hold"/>
                                        <p:tgtEl>
                                          <p:spTgt spid="2065"/>
                                        </p:tgtEl>
                                        <p:attrNameLst>
                                          <p:attrName>fillcolor</p:attrName>
                                        </p:attrNameLst>
                                      </p:cBhvr>
                                      <p:to>
                                        <a:srgbClr val="66CCFF"/>
                                      </p:to>
                                    </p:animClr>
                                    <p:set>
                                      <p:cBhvr>
                                        <p:cTn id="174" dur="2000" fill="hold"/>
                                        <p:tgtEl>
                                          <p:spTgt spid="2065"/>
                                        </p:tgtEl>
                                        <p:attrNameLst>
                                          <p:attrName>fill.type</p:attrName>
                                        </p:attrNameLst>
                                      </p:cBhvr>
                                      <p:to>
                                        <p:strVal val="solid"/>
                                      </p:to>
                                    </p:set>
                                    <p:set>
                                      <p:cBhvr>
                                        <p:cTn id="175" dur="2000" fill="hold"/>
                                        <p:tgtEl>
                                          <p:spTgt spid="2065"/>
                                        </p:tgtEl>
                                        <p:attrNameLst>
                                          <p:attrName>fill.on</p:attrName>
                                        </p:attrNameLst>
                                      </p:cBhvr>
                                      <p:to>
                                        <p:strVal val="true"/>
                                      </p:to>
                                    </p:set>
                                  </p:childTnLst>
                                </p:cTn>
                              </p:par>
                            </p:childTnLst>
                          </p:cTn>
                        </p:par>
                      </p:childTnLst>
                    </p:cTn>
                  </p:par>
                </p:childTnLst>
              </p:cTn>
              <p:nextCondLst>
                <p:cond evt="onClick" delay="0">
                  <p:tgtEl>
                    <p:spTgt spid="2123"/>
                  </p:tgtEl>
                </p:cond>
              </p:nextCondLst>
            </p:seq>
            <p:seq concurrent="1" nextAc="seek">
              <p:cTn id="176" restart="whenNotActive" fill="hold" evtFilter="cancelBubble" nodeType="interactiveSeq">
                <p:stCondLst>
                  <p:cond evt="onClick" delay="0">
                    <p:tgtEl>
                      <p:spTgt spid="2124"/>
                    </p:tgtEl>
                  </p:cond>
                </p:stCondLst>
                <p:endSync evt="end" delay="0">
                  <p:rtn val="all"/>
                </p:endSync>
                <p:childTnLst>
                  <p:par>
                    <p:cTn id="177" fill="hold" nodeType="clickPar">
                      <p:stCondLst>
                        <p:cond delay="0"/>
                      </p:stCondLst>
                      <p:childTnLst>
                        <p:par>
                          <p:cTn id="178" fill="hold" nodeType="withGroup">
                            <p:stCondLst>
                              <p:cond delay="0"/>
                            </p:stCondLst>
                            <p:childTnLst>
                              <p:par>
                                <p:cTn id="179" presetID="1" presetClass="emph" presetSubtype="2" fill="hold" nodeType="clickEffect">
                                  <p:stCondLst>
                                    <p:cond delay="0"/>
                                  </p:stCondLst>
                                  <p:childTnLst>
                                    <p:animClr clrSpc="rgb" dir="cw">
                                      <p:cBhvr>
                                        <p:cTn id="180" dur="2000" fill="hold"/>
                                        <p:tgtEl>
                                          <p:spTgt spid="2072"/>
                                        </p:tgtEl>
                                        <p:attrNameLst>
                                          <p:attrName>fillcolor</p:attrName>
                                        </p:attrNameLst>
                                      </p:cBhvr>
                                      <p:to>
                                        <a:schemeClr val="bg1"/>
                                      </p:to>
                                    </p:animClr>
                                    <p:set>
                                      <p:cBhvr>
                                        <p:cTn id="181" dur="2000" fill="hold"/>
                                        <p:tgtEl>
                                          <p:spTgt spid="2072"/>
                                        </p:tgtEl>
                                        <p:attrNameLst>
                                          <p:attrName>fill.type</p:attrName>
                                        </p:attrNameLst>
                                      </p:cBhvr>
                                      <p:to>
                                        <p:strVal val="solid"/>
                                      </p:to>
                                    </p:set>
                                    <p:set>
                                      <p:cBhvr>
                                        <p:cTn id="182" dur="2000" fill="hold"/>
                                        <p:tgtEl>
                                          <p:spTgt spid="2072"/>
                                        </p:tgtEl>
                                        <p:attrNameLst>
                                          <p:attrName>fill.on</p:attrName>
                                        </p:attrNameLst>
                                      </p:cBhvr>
                                      <p:to>
                                        <p:strVal val="true"/>
                                      </p:to>
                                    </p:set>
                                  </p:childTnLst>
                                </p:cTn>
                              </p:par>
                            </p:childTnLst>
                          </p:cTn>
                        </p:par>
                      </p:childTnLst>
                    </p:cTn>
                  </p:par>
                </p:childTnLst>
              </p:cTn>
              <p:nextCondLst>
                <p:cond evt="onClick" delay="0">
                  <p:tgtEl>
                    <p:spTgt spid="2124"/>
                  </p:tgtEl>
                </p:cond>
              </p:nextCondLst>
            </p:seq>
            <p:seq concurrent="1" nextAc="seek">
              <p:cTn id="183" restart="whenNotActive" fill="hold" evtFilter="cancelBubble" nodeType="interactiveSeq">
                <p:stCondLst>
                  <p:cond evt="onClick" delay="0">
                    <p:tgtEl>
                      <p:spTgt spid="2125"/>
                    </p:tgtEl>
                  </p:cond>
                </p:stCondLst>
                <p:endSync evt="end" delay="0">
                  <p:rtn val="all"/>
                </p:endSync>
                <p:childTnLst>
                  <p:par>
                    <p:cTn id="184" fill="hold" nodeType="clickPar">
                      <p:stCondLst>
                        <p:cond delay="0"/>
                      </p:stCondLst>
                      <p:childTnLst>
                        <p:par>
                          <p:cTn id="185" fill="hold" nodeType="withGroup">
                            <p:stCondLst>
                              <p:cond delay="0"/>
                            </p:stCondLst>
                            <p:childTnLst>
                              <p:par>
                                <p:cTn id="186" presetID="1" presetClass="emph" presetSubtype="2" fill="hold" nodeType="clickEffect">
                                  <p:stCondLst>
                                    <p:cond delay="0"/>
                                  </p:stCondLst>
                                  <p:childTnLst>
                                    <p:animClr clrSpc="rgb" dir="cw">
                                      <p:cBhvr>
                                        <p:cTn id="187" dur="2000" fill="hold"/>
                                        <p:tgtEl>
                                          <p:spTgt spid="2072"/>
                                        </p:tgtEl>
                                        <p:attrNameLst>
                                          <p:attrName>fillcolor</p:attrName>
                                        </p:attrNameLst>
                                      </p:cBhvr>
                                      <p:to>
                                        <a:srgbClr val="66CCFF"/>
                                      </p:to>
                                    </p:animClr>
                                    <p:set>
                                      <p:cBhvr>
                                        <p:cTn id="188" dur="2000" fill="hold"/>
                                        <p:tgtEl>
                                          <p:spTgt spid="2072"/>
                                        </p:tgtEl>
                                        <p:attrNameLst>
                                          <p:attrName>fill.type</p:attrName>
                                        </p:attrNameLst>
                                      </p:cBhvr>
                                      <p:to>
                                        <p:strVal val="solid"/>
                                      </p:to>
                                    </p:set>
                                    <p:set>
                                      <p:cBhvr>
                                        <p:cTn id="189" dur="2000" fill="hold"/>
                                        <p:tgtEl>
                                          <p:spTgt spid="2072"/>
                                        </p:tgtEl>
                                        <p:attrNameLst>
                                          <p:attrName>fill.on</p:attrName>
                                        </p:attrNameLst>
                                      </p:cBhvr>
                                      <p:to>
                                        <p:strVal val="true"/>
                                      </p:to>
                                    </p:set>
                                  </p:childTnLst>
                                </p:cTn>
                              </p:par>
                            </p:childTnLst>
                          </p:cTn>
                        </p:par>
                      </p:childTnLst>
                    </p:cTn>
                  </p:par>
                </p:childTnLst>
              </p:cTn>
              <p:nextCondLst>
                <p:cond evt="onClick" delay="0">
                  <p:tgtEl>
                    <p:spTgt spid="2125"/>
                  </p:tgtEl>
                </p:cond>
              </p:nextCondLst>
            </p:seq>
            <p:seq concurrent="1" nextAc="seek">
              <p:cTn id="190" restart="whenNotActive" fill="hold" evtFilter="cancelBubble" nodeType="interactiveSeq">
                <p:stCondLst>
                  <p:cond evt="onClick" delay="0">
                    <p:tgtEl>
                      <p:spTgt spid="2126"/>
                    </p:tgtEl>
                  </p:cond>
                </p:stCondLst>
                <p:endSync evt="end" delay="0">
                  <p:rtn val="all"/>
                </p:endSync>
                <p:childTnLst>
                  <p:par>
                    <p:cTn id="191" fill="hold" nodeType="clickPar">
                      <p:stCondLst>
                        <p:cond delay="0"/>
                      </p:stCondLst>
                      <p:childTnLst>
                        <p:par>
                          <p:cTn id="192" fill="hold" nodeType="withGroup">
                            <p:stCondLst>
                              <p:cond delay="0"/>
                            </p:stCondLst>
                            <p:childTnLst>
                              <p:par>
                                <p:cTn id="193" presetID="1" presetClass="emph" presetSubtype="2" fill="hold" nodeType="clickEffect">
                                  <p:stCondLst>
                                    <p:cond delay="0"/>
                                  </p:stCondLst>
                                  <p:childTnLst>
                                    <p:animClr clrSpc="rgb" dir="cw">
                                      <p:cBhvr>
                                        <p:cTn id="194" dur="2000" fill="hold"/>
                                        <p:tgtEl>
                                          <p:spTgt spid="2063"/>
                                        </p:tgtEl>
                                        <p:attrNameLst>
                                          <p:attrName>fillcolor</p:attrName>
                                        </p:attrNameLst>
                                      </p:cBhvr>
                                      <p:to>
                                        <a:schemeClr val="bg1"/>
                                      </p:to>
                                    </p:animClr>
                                    <p:set>
                                      <p:cBhvr>
                                        <p:cTn id="195" dur="2000" fill="hold"/>
                                        <p:tgtEl>
                                          <p:spTgt spid="2063"/>
                                        </p:tgtEl>
                                        <p:attrNameLst>
                                          <p:attrName>fill.type</p:attrName>
                                        </p:attrNameLst>
                                      </p:cBhvr>
                                      <p:to>
                                        <p:strVal val="solid"/>
                                      </p:to>
                                    </p:set>
                                    <p:set>
                                      <p:cBhvr>
                                        <p:cTn id="196" dur="2000" fill="hold"/>
                                        <p:tgtEl>
                                          <p:spTgt spid="2063"/>
                                        </p:tgtEl>
                                        <p:attrNameLst>
                                          <p:attrName>fill.on</p:attrName>
                                        </p:attrNameLst>
                                      </p:cBhvr>
                                      <p:to>
                                        <p:strVal val="true"/>
                                      </p:to>
                                    </p:set>
                                  </p:childTnLst>
                                </p:cTn>
                              </p:par>
                            </p:childTnLst>
                          </p:cTn>
                        </p:par>
                      </p:childTnLst>
                    </p:cTn>
                  </p:par>
                </p:childTnLst>
              </p:cTn>
              <p:nextCondLst>
                <p:cond evt="onClick" delay="0">
                  <p:tgtEl>
                    <p:spTgt spid="2126"/>
                  </p:tgtEl>
                </p:cond>
              </p:nextCondLst>
            </p:seq>
            <p:seq concurrent="1" nextAc="seek">
              <p:cTn id="197" restart="whenNotActive" fill="hold" evtFilter="cancelBubble" nodeType="interactiveSeq">
                <p:stCondLst>
                  <p:cond evt="onClick" delay="0">
                    <p:tgtEl>
                      <p:spTgt spid="2127"/>
                    </p:tgtEl>
                  </p:cond>
                </p:stCondLst>
                <p:endSync evt="end" delay="0">
                  <p:rtn val="all"/>
                </p:endSync>
                <p:childTnLst>
                  <p:par>
                    <p:cTn id="198" fill="hold" nodeType="clickPar">
                      <p:stCondLst>
                        <p:cond delay="0"/>
                      </p:stCondLst>
                      <p:childTnLst>
                        <p:par>
                          <p:cTn id="199" fill="hold" nodeType="withGroup">
                            <p:stCondLst>
                              <p:cond delay="0"/>
                            </p:stCondLst>
                            <p:childTnLst>
                              <p:par>
                                <p:cTn id="200" presetID="1" presetClass="emph" presetSubtype="2" fill="hold" nodeType="clickEffect">
                                  <p:stCondLst>
                                    <p:cond delay="0"/>
                                  </p:stCondLst>
                                  <p:childTnLst>
                                    <p:animClr clrSpc="rgb" dir="cw">
                                      <p:cBhvr>
                                        <p:cTn id="201" dur="2000" fill="hold"/>
                                        <p:tgtEl>
                                          <p:spTgt spid="2063"/>
                                        </p:tgtEl>
                                        <p:attrNameLst>
                                          <p:attrName>fillcolor</p:attrName>
                                        </p:attrNameLst>
                                      </p:cBhvr>
                                      <p:to>
                                        <a:srgbClr val="66CCFF"/>
                                      </p:to>
                                    </p:animClr>
                                    <p:set>
                                      <p:cBhvr>
                                        <p:cTn id="202" dur="2000" fill="hold"/>
                                        <p:tgtEl>
                                          <p:spTgt spid="2063"/>
                                        </p:tgtEl>
                                        <p:attrNameLst>
                                          <p:attrName>fill.type</p:attrName>
                                        </p:attrNameLst>
                                      </p:cBhvr>
                                      <p:to>
                                        <p:strVal val="solid"/>
                                      </p:to>
                                    </p:set>
                                    <p:set>
                                      <p:cBhvr>
                                        <p:cTn id="203" dur="2000" fill="hold"/>
                                        <p:tgtEl>
                                          <p:spTgt spid="2063"/>
                                        </p:tgtEl>
                                        <p:attrNameLst>
                                          <p:attrName>fill.on</p:attrName>
                                        </p:attrNameLst>
                                      </p:cBhvr>
                                      <p:to>
                                        <p:strVal val="true"/>
                                      </p:to>
                                    </p:set>
                                  </p:childTnLst>
                                </p:cTn>
                              </p:par>
                            </p:childTnLst>
                          </p:cTn>
                        </p:par>
                      </p:childTnLst>
                    </p:cTn>
                  </p:par>
                </p:childTnLst>
              </p:cTn>
              <p:nextCondLst>
                <p:cond evt="onClick" delay="0">
                  <p:tgtEl>
                    <p:spTgt spid="2127"/>
                  </p:tgtEl>
                </p:cond>
              </p:nextCondLst>
            </p:seq>
            <p:seq concurrent="1" nextAc="seek">
              <p:cTn id="204" restart="whenNotActive" fill="hold" evtFilter="cancelBubble" nodeType="interactiveSeq">
                <p:stCondLst>
                  <p:cond evt="onClick" delay="0">
                    <p:tgtEl>
                      <p:spTgt spid="2128"/>
                    </p:tgtEl>
                  </p:cond>
                </p:stCondLst>
                <p:endSync evt="end" delay="0">
                  <p:rtn val="all"/>
                </p:endSync>
                <p:childTnLst>
                  <p:par>
                    <p:cTn id="205" fill="hold" nodeType="clickPar">
                      <p:stCondLst>
                        <p:cond delay="0"/>
                      </p:stCondLst>
                      <p:childTnLst>
                        <p:par>
                          <p:cTn id="206" fill="hold" nodeType="withGroup">
                            <p:stCondLst>
                              <p:cond delay="0"/>
                            </p:stCondLst>
                            <p:childTnLst>
                              <p:par>
                                <p:cTn id="207" presetID="1" presetClass="emph" presetSubtype="2" fill="hold" nodeType="clickEffect">
                                  <p:stCondLst>
                                    <p:cond delay="0"/>
                                  </p:stCondLst>
                                  <p:childTnLst>
                                    <p:animClr clrSpc="rgb" dir="cw">
                                      <p:cBhvr>
                                        <p:cTn id="208" dur="2000" fill="hold"/>
                                        <p:tgtEl>
                                          <p:spTgt spid="2064"/>
                                        </p:tgtEl>
                                        <p:attrNameLst>
                                          <p:attrName>fillcolor</p:attrName>
                                        </p:attrNameLst>
                                      </p:cBhvr>
                                      <p:to>
                                        <a:schemeClr val="bg1"/>
                                      </p:to>
                                    </p:animClr>
                                    <p:set>
                                      <p:cBhvr>
                                        <p:cTn id="209" dur="2000" fill="hold"/>
                                        <p:tgtEl>
                                          <p:spTgt spid="2064"/>
                                        </p:tgtEl>
                                        <p:attrNameLst>
                                          <p:attrName>fill.type</p:attrName>
                                        </p:attrNameLst>
                                      </p:cBhvr>
                                      <p:to>
                                        <p:strVal val="solid"/>
                                      </p:to>
                                    </p:set>
                                    <p:set>
                                      <p:cBhvr>
                                        <p:cTn id="210" dur="2000" fill="hold"/>
                                        <p:tgtEl>
                                          <p:spTgt spid="2064"/>
                                        </p:tgtEl>
                                        <p:attrNameLst>
                                          <p:attrName>fill.on</p:attrName>
                                        </p:attrNameLst>
                                      </p:cBhvr>
                                      <p:to>
                                        <p:strVal val="true"/>
                                      </p:to>
                                    </p:set>
                                  </p:childTnLst>
                                </p:cTn>
                              </p:par>
                            </p:childTnLst>
                          </p:cTn>
                        </p:par>
                      </p:childTnLst>
                    </p:cTn>
                  </p:par>
                </p:childTnLst>
              </p:cTn>
              <p:nextCondLst>
                <p:cond evt="onClick" delay="0">
                  <p:tgtEl>
                    <p:spTgt spid="2128"/>
                  </p:tgtEl>
                </p:cond>
              </p:nextCondLst>
            </p:seq>
            <p:seq concurrent="1" nextAc="seek">
              <p:cTn id="211" restart="whenNotActive" fill="hold" evtFilter="cancelBubble" nodeType="interactiveSeq">
                <p:stCondLst>
                  <p:cond evt="onClick" delay="0">
                    <p:tgtEl>
                      <p:spTgt spid="2129"/>
                    </p:tgtEl>
                  </p:cond>
                </p:stCondLst>
                <p:endSync evt="end" delay="0">
                  <p:rtn val="all"/>
                </p:endSync>
                <p:childTnLst>
                  <p:par>
                    <p:cTn id="212" fill="hold" nodeType="clickPar">
                      <p:stCondLst>
                        <p:cond delay="0"/>
                      </p:stCondLst>
                      <p:childTnLst>
                        <p:par>
                          <p:cTn id="213" fill="hold" nodeType="withGroup">
                            <p:stCondLst>
                              <p:cond delay="0"/>
                            </p:stCondLst>
                            <p:childTnLst>
                              <p:par>
                                <p:cTn id="214" presetID="1" presetClass="emph" presetSubtype="2" fill="hold" nodeType="clickEffect">
                                  <p:stCondLst>
                                    <p:cond delay="0"/>
                                  </p:stCondLst>
                                  <p:childTnLst>
                                    <p:animClr clrSpc="rgb" dir="cw">
                                      <p:cBhvr>
                                        <p:cTn id="215" dur="2000" fill="hold"/>
                                        <p:tgtEl>
                                          <p:spTgt spid="2064"/>
                                        </p:tgtEl>
                                        <p:attrNameLst>
                                          <p:attrName>fillcolor</p:attrName>
                                        </p:attrNameLst>
                                      </p:cBhvr>
                                      <p:to>
                                        <a:srgbClr val="66CCFF"/>
                                      </p:to>
                                    </p:animClr>
                                    <p:set>
                                      <p:cBhvr>
                                        <p:cTn id="216" dur="2000" fill="hold"/>
                                        <p:tgtEl>
                                          <p:spTgt spid="2064"/>
                                        </p:tgtEl>
                                        <p:attrNameLst>
                                          <p:attrName>fill.type</p:attrName>
                                        </p:attrNameLst>
                                      </p:cBhvr>
                                      <p:to>
                                        <p:strVal val="solid"/>
                                      </p:to>
                                    </p:set>
                                    <p:set>
                                      <p:cBhvr>
                                        <p:cTn id="217" dur="2000" fill="hold"/>
                                        <p:tgtEl>
                                          <p:spTgt spid="2064"/>
                                        </p:tgtEl>
                                        <p:attrNameLst>
                                          <p:attrName>fill.on</p:attrName>
                                        </p:attrNameLst>
                                      </p:cBhvr>
                                      <p:to>
                                        <p:strVal val="true"/>
                                      </p:to>
                                    </p:set>
                                  </p:childTnLst>
                                </p:cTn>
                              </p:par>
                            </p:childTnLst>
                          </p:cTn>
                        </p:par>
                      </p:childTnLst>
                    </p:cTn>
                  </p:par>
                </p:childTnLst>
              </p:cTn>
              <p:nextCondLst>
                <p:cond evt="onClick" delay="0">
                  <p:tgtEl>
                    <p:spTgt spid="2129"/>
                  </p:tgtEl>
                </p:cond>
              </p:nextCondLst>
            </p:seq>
            <p:seq concurrent="1" nextAc="seek">
              <p:cTn id="218" restart="whenNotActive" fill="hold" evtFilter="cancelBubble" nodeType="interactiveSeq">
                <p:stCondLst>
                  <p:cond evt="onClick" delay="0">
                    <p:tgtEl>
                      <p:spTgt spid="2130"/>
                    </p:tgtEl>
                  </p:cond>
                </p:stCondLst>
                <p:endSync evt="end" delay="0">
                  <p:rtn val="all"/>
                </p:endSync>
                <p:childTnLst>
                  <p:par>
                    <p:cTn id="219" fill="hold" nodeType="clickPar">
                      <p:stCondLst>
                        <p:cond delay="0"/>
                      </p:stCondLst>
                      <p:childTnLst>
                        <p:par>
                          <p:cTn id="220" fill="hold" nodeType="withGroup">
                            <p:stCondLst>
                              <p:cond delay="0"/>
                            </p:stCondLst>
                            <p:childTnLst>
                              <p:par>
                                <p:cTn id="221" presetID="1" presetClass="emph" presetSubtype="2" fill="hold" nodeType="clickEffect">
                                  <p:stCondLst>
                                    <p:cond delay="0"/>
                                  </p:stCondLst>
                                  <p:childTnLst>
                                    <p:animClr clrSpc="rgb" dir="cw">
                                      <p:cBhvr>
                                        <p:cTn id="222" dur="2000" fill="hold"/>
                                        <p:tgtEl>
                                          <p:spTgt spid="2066"/>
                                        </p:tgtEl>
                                        <p:attrNameLst>
                                          <p:attrName>fillcolor</p:attrName>
                                        </p:attrNameLst>
                                      </p:cBhvr>
                                      <p:to>
                                        <a:schemeClr val="bg1"/>
                                      </p:to>
                                    </p:animClr>
                                    <p:set>
                                      <p:cBhvr>
                                        <p:cTn id="223" dur="2000" fill="hold"/>
                                        <p:tgtEl>
                                          <p:spTgt spid="2066"/>
                                        </p:tgtEl>
                                        <p:attrNameLst>
                                          <p:attrName>fill.type</p:attrName>
                                        </p:attrNameLst>
                                      </p:cBhvr>
                                      <p:to>
                                        <p:strVal val="solid"/>
                                      </p:to>
                                    </p:set>
                                    <p:set>
                                      <p:cBhvr>
                                        <p:cTn id="224" dur="2000" fill="hold"/>
                                        <p:tgtEl>
                                          <p:spTgt spid="2066"/>
                                        </p:tgtEl>
                                        <p:attrNameLst>
                                          <p:attrName>fill.on</p:attrName>
                                        </p:attrNameLst>
                                      </p:cBhvr>
                                      <p:to>
                                        <p:strVal val="true"/>
                                      </p:to>
                                    </p:set>
                                  </p:childTnLst>
                                </p:cTn>
                              </p:par>
                            </p:childTnLst>
                          </p:cTn>
                        </p:par>
                      </p:childTnLst>
                    </p:cTn>
                  </p:par>
                </p:childTnLst>
              </p:cTn>
              <p:nextCondLst>
                <p:cond evt="onClick" delay="0">
                  <p:tgtEl>
                    <p:spTgt spid="2130"/>
                  </p:tgtEl>
                </p:cond>
              </p:nextCondLst>
            </p:seq>
            <p:seq concurrent="1" nextAc="seek">
              <p:cTn id="225" restart="whenNotActive" fill="hold" evtFilter="cancelBubble" nodeType="interactiveSeq">
                <p:stCondLst>
                  <p:cond evt="onClick" delay="0">
                    <p:tgtEl>
                      <p:spTgt spid="2131"/>
                    </p:tgtEl>
                  </p:cond>
                </p:stCondLst>
                <p:endSync evt="end" delay="0">
                  <p:rtn val="all"/>
                </p:endSync>
                <p:childTnLst>
                  <p:par>
                    <p:cTn id="226" fill="hold" nodeType="clickPar">
                      <p:stCondLst>
                        <p:cond delay="0"/>
                      </p:stCondLst>
                      <p:childTnLst>
                        <p:par>
                          <p:cTn id="227" fill="hold" nodeType="withGroup">
                            <p:stCondLst>
                              <p:cond delay="0"/>
                            </p:stCondLst>
                            <p:childTnLst>
                              <p:par>
                                <p:cTn id="228" presetID="1" presetClass="emph" presetSubtype="2" fill="hold" nodeType="clickEffect">
                                  <p:stCondLst>
                                    <p:cond delay="0"/>
                                  </p:stCondLst>
                                  <p:childTnLst>
                                    <p:animClr clrSpc="rgb" dir="cw">
                                      <p:cBhvr>
                                        <p:cTn id="229" dur="2000" fill="hold"/>
                                        <p:tgtEl>
                                          <p:spTgt spid="2066"/>
                                        </p:tgtEl>
                                        <p:attrNameLst>
                                          <p:attrName>fillcolor</p:attrName>
                                        </p:attrNameLst>
                                      </p:cBhvr>
                                      <p:to>
                                        <a:srgbClr val="66CCFF"/>
                                      </p:to>
                                    </p:animClr>
                                    <p:set>
                                      <p:cBhvr>
                                        <p:cTn id="230" dur="2000" fill="hold"/>
                                        <p:tgtEl>
                                          <p:spTgt spid="2066"/>
                                        </p:tgtEl>
                                        <p:attrNameLst>
                                          <p:attrName>fill.type</p:attrName>
                                        </p:attrNameLst>
                                      </p:cBhvr>
                                      <p:to>
                                        <p:strVal val="solid"/>
                                      </p:to>
                                    </p:set>
                                    <p:set>
                                      <p:cBhvr>
                                        <p:cTn id="231" dur="2000" fill="hold"/>
                                        <p:tgtEl>
                                          <p:spTgt spid="2066"/>
                                        </p:tgtEl>
                                        <p:attrNameLst>
                                          <p:attrName>fill.on</p:attrName>
                                        </p:attrNameLst>
                                      </p:cBhvr>
                                      <p:to>
                                        <p:strVal val="true"/>
                                      </p:to>
                                    </p:set>
                                  </p:childTnLst>
                                </p:cTn>
                              </p:par>
                            </p:childTnLst>
                          </p:cTn>
                        </p:par>
                      </p:childTnLst>
                    </p:cTn>
                  </p:par>
                </p:childTnLst>
              </p:cTn>
              <p:nextCondLst>
                <p:cond evt="onClick" delay="0">
                  <p:tgtEl>
                    <p:spTgt spid="213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DB683F-C346-4C2A-B051-7C10B1D24F8A}"/>
              </a:ext>
            </a:extLst>
          </p:cNvPr>
          <p:cNvSpPr txBox="1"/>
          <p:nvPr/>
        </p:nvSpPr>
        <p:spPr>
          <a:xfrm>
            <a:off x="261257" y="522514"/>
            <a:ext cx="11538858" cy="618630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lang="en-GB" dirty="0">
                <a:solidFill>
                  <a:srgbClr val="000000"/>
                </a:solidFill>
                <a:latin typeface="Arial"/>
              </a:rPr>
              <a:t>D</a:t>
            </a:r>
            <a:r>
              <a:rPr kumimoji="0" lang="en-GB" sz="1800" b="0" i="0" u="none" strike="noStrike" kern="1200" cap="none" spc="0" normalizeH="0" baseline="0" noProof="0" dirty="0">
                <a:ln>
                  <a:noFill/>
                </a:ln>
                <a:solidFill>
                  <a:srgbClr val="000000"/>
                </a:solidFill>
                <a:effectLst/>
                <a:uLnTx/>
                <a:uFillTx/>
                <a:latin typeface="Arial"/>
                <a:ea typeface="+mn-ea"/>
                <a:cs typeface="+mn-cs"/>
              </a:rPr>
              <a:t>. The Christian idea that humans are in charge of the planet/have power over it. –Dominion. </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GB" sz="1800" b="0" i="0" u="none" strike="noStrike" kern="1200" cap="none" spc="0" normalizeH="0" baseline="0" noProof="0" dirty="0">
                <a:ln>
                  <a:noFill/>
                </a:ln>
                <a:solidFill>
                  <a:srgbClr val="000000"/>
                </a:solidFill>
                <a:effectLst/>
                <a:uLnTx/>
                <a:uFillTx/>
                <a:latin typeface="Arial"/>
                <a:ea typeface="+mn-ea"/>
                <a:cs typeface="+mn-cs"/>
              </a:rPr>
              <a:t>FF. Burning these causes climate change. –Fossil fuels.</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GB" sz="1800" b="0" i="0" u="none" strike="noStrike" kern="1200" cap="none" spc="0" normalizeH="0" baseline="0" noProof="0" dirty="0">
                <a:ln>
                  <a:noFill/>
                </a:ln>
                <a:solidFill>
                  <a:srgbClr val="000000"/>
                </a:solidFill>
                <a:effectLst/>
                <a:uLnTx/>
                <a:uFillTx/>
                <a:latin typeface="Arial"/>
                <a:ea typeface="+mn-ea"/>
                <a:cs typeface="+mn-cs"/>
              </a:rPr>
              <a:t>x3. Give three things we can do to combat climate</a:t>
            </a:r>
            <a:r>
              <a:rPr lang="en-GB" dirty="0">
                <a:solidFill>
                  <a:srgbClr val="000000"/>
                </a:solidFill>
                <a:latin typeface="Arial"/>
              </a:rPr>
              <a:t> change</a:t>
            </a:r>
            <a:r>
              <a:rPr kumimoji="0" lang="en-GB" sz="1800" b="0" i="0" u="none" strike="noStrike" kern="1200" cap="none" spc="0" normalizeH="0" baseline="0" noProof="0" dirty="0">
                <a:ln>
                  <a:noFill/>
                </a:ln>
                <a:solidFill>
                  <a:srgbClr val="000000"/>
                </a:solidFill>
                <a:effectLst/>
                <a:uLnTx/>
                <a:uFillTx/>
                <a:latin typeface="Arial"/>
                <a:ea typeface="+mn-ea"/>
                <a:cs typeface="+mn-cs"/>
              </a:rPr>
              <a:t>. –</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GB" sz="1800" b="0" i="0" u="none" strike="noStrike" kern="1200" cap="none" spc="0" normalizeH="0" baseline="0" noProof="0" dirty="0">
                <a:ln>
                  <a:noFill/>
                </a:ln>
                <a:solidFill>
                  <a:srgbClr val="000000"/>
                </a:solidFill>
                <a:effectLst/>
                <a:uLnTx/>
                <a:uFillTx/>
                <a:latin typeface="Arial"/>
                <a:ea typeface="+mn-ea"/>
                <a:cs typeface="+mn-cs"/>
              </a:rPr>
              <a:t>NEP. This guides Buddhists on how to live their lives. (clue-it is the Buddhist symbol). –Noble Eightfold Path.</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GB" sz="1800" b="0" i="0" u="none" strike="noStrike" kern="1200" cap="none" spc="0" normalizeH="0" baseline="0" noProof="0" dirty="0">
                <a:ln>
                  <a:noFill/>
                </a:ln>
                <a:solidFill>
                  <a:srgbClr val="000000"/>
                </a:solidFill>
                <a:effectLst/>
                <a:uLnTx/>
                <a:uFillTx/>
                <a:latin typeface="Arial"/>
                <a:ea typeface="+mn-ea"/>
                <a:cs typeface="+mn-cs"/>
              </a:rPr>
              <a:t>M. Muslims might argue we should care for the environment for public interest/wellbeing. What’s the key term for this? –Maslahah.</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GB" sz="1800" b="0" i="0" u="none" strike="noStrike" kern="1200" cap="none" spc="0" normalizeH="0" baseline="0" noProof="0" dirty="0">
                <a:ln>
                  <a:noFill/>
                </a:ln>
                <a:solidFill>
                  <a:srgbClr val="000000"/>
                </a:solidFill>
                <a:effectLst/>
                <a:uLnTx/>
                <a:uFillTx/>
                <a:latin typeface="Arial"/>
                <a:ea typeface="+mn-ea"/>
                <a:cs typeface="+mn-cs"/>
              </a:rPr>
              <a:t>D. One cause of climate change. Cutting down trees. –</a:t>
            </a:r>
            <a:r>
              <a:rPr lang="en-GB" dirty="0">
                <a:solidFill>
                  <a:srgbClr val="000000"/>
                </a:solidFill>
                <a:latin typeface="Arial"/>
              </a:rPr>
              <a:t>Deforestation</a:t>
            </a:r>
            <a:r>
              <a:rPr kumimoji="0" lang="en-GB" sz="1800" b="0" i="0" u="none" strike="noStrike" kern="1200" cap="none" spc="0" normalizeH="0" baseline="0" noProof="0" dirty="0">
                <a:ln>
                  <a:noFill/>
                </a:ln>
                <a:solidFill>
                  <a:srgbClr val="000000"/>
                </a:solidFill>
                <a:effectLst/>
                <a:uLnTx/>
                <a:uFillTx/>
                <a:latin typeface="Arial"/>
                <a:ea typeface="+mn-ea"/>
                <a:cs typeface="+mn-cs"/>
              </a:rPr>
              <a:t>.</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lang="en-GB" dirty="0">
                <a:solidFill>
                  <a:srgbClr val="000000"/>
                </a:solidFill>
                <a:latin typeface="Arial"/>
              </a:rPr>
              <a:t>G</a:t>
            </a:r>
            <a:r>
              <a:rPr kumimoji="0" lang="en-GB" sz="1800" b="0" i="0" u="none" strike="noStrike" kern="1200" cap="none" spc="0" normalizeH="0" baseline="0" noProof="0" dirty="0">
                <a:ln>
                  <a:noFill/>
                </a:ln>
                <a:solidFill>
                  <a:srgbClr val="000000"/>
                </a:solidFill>
                <a:effectLst/>
                <a:uLnTx/>
                <a:uFillTx/>
                <a:latin typeface="Arial"/>
                <a:ea typeface="+mn-ea"/>
                <a:cs typeface="+mn-cs"/>
              </a:rPr>
              <a:t>. Christians explain that humans have a inbuilt disobedience, that started with Adam and Eve. Where </a:t>
            </a:r>
            <a:r>
              <a:rPr lang="en-GB" dirty="0">
                <a:solidFill>
                  <a:srgbClr val="000000"/>
                </a:solidFill>
                <a:latin typeface="Arial"/>
              </a:rPr>
              <a:t>are they in the Bible? –Genesis.</a:t>
            </a:r>
            <a:r>
              <a:rPr kumimoji="0" lang="en-GB" sz="1800" b="0" i="0" u="none" strike="noStrike" kern="1200" cap="none" spc="0" normalizeH="0" baseline="0" noProof="0" dirty="0">
                <a:ln>
                  <a:noFill/>
                </a:ln>
                <a:solidFill>
                  <a:srgbClr val="000000"/>
                </a:solidFill>
                <a:effectLst/>
                <a:uLnTx/>
                <a:uFillTx/>
                <a:latin typeface="Arial"/>
                <a:ea typeface="+mn-ea"/>
                <a:cs typeface="+mn-cs"/>
              </a:rPr>
              <a:t> </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GB" sz="1800" b="0" i="0" u="none" strike="noStrike" kern="1200" cap="none" spc="0" normalizeH="0" baseline="0" noProof="0" dirty="0">
                <a:ln>
                  <a:noFill/>
                </a:ln>
                <a:solidFill>
                  <a:srgbClr val="000000"/>
                </a:solidFill>
                <a:effectLst/>
                <a:uLnTx/>
                <a:uFillTx/>
                <a:latin typeface="Arial"/>
                <a:ea typeface="+mn-ea"/>
                <a:cs typeface="+mn-cs"/>
              </a:rPr>
              <a:t>EB. Nickname of the Sikh who cleaned up 160km of river in the Punjab. – Eco Baba.</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GB" sz="1800" b="0" i="0" u="none" strike="noStrike" kern="1200" cap="none" spc="0" normalizeH="0" baseline="0" noProof="0" dirty="0">
                <a:ln>
                  <a:noFill/>
                </a:ln>
                <a:solidFill>
                  <a:srgbClr val="000000"/>
                </a:solidFill>
                <a:effectLst/>
                <a:uLnTx/>
                <a:uFillTx/>
                <a:latin typeface="Arial"/>
                <a:ea typeface="+mn-ea"/>
                <a:cs typeface="+mn-cs"/>
              </a:rPr>
              <a:t>A. The Buddhist idea of not harming other living things. –Ahimsa.</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GB" sz="1800" b="0" i="0" u="none" strike="noStrike" kern="1200" cap="none" spc="0" normalizeH="0" baseline="0" noProof="0" dirty="0">
                <a:ln>
                  <a:noFill/>
                </a:ln>
                <a:solidFill>
                  <a:srgbClr val="000000"/>
                </a:solidFill>
                <a:effectLst/>
                <a:uLnTx/>
                <a:uFillTx/>
                <a:latin typeface="Arial"/>
                <a:ea typeface="+mn-ea"/>
                <a:cs typeface="+mn-cs"/>
              </a:rPr>
              <a:t>GIA. Buddhists believe that Three Poisons drive suffering. Name two of them. – Greed, Ignorance, Anger.</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GB" sz="1800" b="0" i="0" u="none" strike="noStrike" kern="1200" cap="none" spc="0" normalizeH="0" baseline="0" noProof="0" dirty="0">
                <a:ln>
                  <a:noFill/>
                </a:ln>
                <a:solidFill>
                  <a:srgbClr val="000000"/>
                </a:solidFill>
                <a:effectLst/>
                <a:uLnTx/>
                <a:uFillTx/>
                <a:latin typeface="Arial"/>
                <a:ea typeface="+mn-ea"/>
                <a:cs typeface="+mn-cs"/>
              </a:rPr>
              <a:t>S. The Christian idea that we should care for the planet. –Stewardship. </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GB" sz="1800" b="0" i="0" u="none" strike="noStrike" kern="1200" cap="none" spc="0" normalizeH="0" baseline="0" noProof="0" dirty="0">
                <a:ln>
                  <a:noFill/>
                </a:ln>
                <a:solidFill>
                  <a:srgbClr val="000000"/>
                </a:solidFill>
                <a:effectLst/>
                <a:uLnTx/>
                <a:uFillTx/>
                <a:latin typeface="Arial"/>
                <a:ea typeface="+mn-ea"/>
                <a:cs typeface="+mn-cs"/>
              </a:rPr>
              <a:t>CF. </a:t>
            </a:r>
            <a:r>
              <a:rPr lang="en-US" dirty="0">
                <a:solidFill>
                  <a:srgbClr val="000000"/>
                </a:solidFill>
                <a:latin typeface="Arial"/>
              </a:rPr>
              <a:t>T</a:t>
            </a:r>
            <a:r>
              <a:rPr kumimoji="0" lang="en-US" sz="1800" b="0" i="0" u="none" strike="noStrike" kern="1200" cap="none" spc="0" normalizeH="0" baseline="0" noProof="0" dirty="0">
                <a:ln>
                  <a:noFill/>
                </a:ln>
                <a:solidFill>
                  <a:srgbClr val="000000"/>
                </a:solidFill>
                <a:effectLst/>
                <a:uLnTx/>
                <a:uFillTx/>
                <a:latin typeface="Arial"/>
                <a:ea typeface="+mn-ea"/>
                <a:cs typeface="+mn-cs"/>
              </a:rPr>
              <a:t>he total amount of greenhouse gases (including carbon dioxide and methane) that are generated by our actions</a:t>
            </a:r>
            <a:r>
              <a:rPr kumimoji="0" lang="en-GB" sz="1800" b="0" i="0" u="none" strike="noStrike" kern="1200" cap="none" spc="0" normalizeH="0" baseline="0" noProof="0" dirty="0">
                <a:ln>
                  <a:noFill/>
                </a:ln>
                <a:solidFill>
                  <a:srgbClr val="000000"/>
                </a:solidFill>
                <a:effectLst/>
                <a:uLnTx/>
                <a:uFillTx/>
                <a:latin typeface="Arial"/>
                <a:ea typeface="+mn-ea"/>
                <a:cs typeface="+mn-cs"/>
              </a:rPr>
              <a:t>–Carbon footprint.</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GB" sz="1800" b="0" i="0" u="none" strike="noStrike" kern="1200" cap="none" spc="0" normalizeH="0" baseline="0" noProof="0" dirty="0">
                <a:ln>
                  <a:noFill/>
                </a:ln>
                <a:solidFill>
                  <a:srgbClr val="000000"/>
                </a:solidFill>
                <a:effectLst/>
                <a:uLnTx/>
                <a:uFillTx/>
                <a:latin typeface="Arial"/>
                <a:ea typeface="+mn-ea"/>
                <a:cs typeface="+mn-cs"/>
              </a:rPr>
              <a:t>DL. The name of the Buddhist leader who argues we should care for the environment. –Dalai Lama.</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GB" sz="1800" b="0" i="0" u="none" strike="noStrike" kern="1200" cap="none" spc="0" normalizeH="0" baseline="0" noProof="0" dirty="0">
                <a:ln>
                  <a:noFill/>
                </a:ln>
                <a:solidFill>
                  <a:srgbClr val="000000"/>
                </a:solidFill>
                <a:effectLst/>
                <a:uLnTx/>
                <a:uFillTx/>
                <a:latin typeface="Arial"/>
                <a:ea typeface="+mn-ea"/>
                <a:cs typeface="+mn-cs"/>
              </a:rPr>
              <a:t>E. In which country would you find church forests? –Ethiopia. </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en-GB" sz="1800" b="0" i="0" u="none" strike="noStrike" kern="1200" cap="none" spc="0" normalizeH="0" baseline="0" noProof="0" dirty="0">
                <a:ln>
                  <a:noFill/>
                </a:ln>
                <a:solidFill>
                  <a:srgbClr val="000000"/>
                </a:solidFill>
                <a:effectLst/>
                <a:uLnTx/>
                <a:uFillTx/>
                <a:latin typeface="Arial"/>
                <a:ea typeface="+mn-ea"/>
                <a:cs typeface="+mn-cs"/>
              </a:rPr>
              <a:t>C. Where is Europe’s first eco-friendly mosque located? – Cambridge.</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lang="en-GB" dirty="0">
                <a:solidFill>
                  <a:srgbClr val="000000"/>
                </a:solidFill>
                <a:latin typeface="Arial"/>
              </a:rPr>
              <a:t>GT</a:t>
            </a:r>
            <a:r>
              <a:rPr kumimoji="0" lang="en-GB" b="0" i="0" u="none" strike="noStrike" kern="1200" cap="none" spc="0" normalizeH="0" baseline="0" noProof="0" dirty="0">
                <a:ln>
                  <a:noFill/>
                </a:ln>
                <a:solidFill>
                  <a:srgbClr val="000000"/>
                </a:solidFill>
                <a:effectLst/>
                <a:uLnTx/>
                <a:uFillTx/>
                <a:latin typeface="Arial"/>
                <a:ea typeface="+mn-ea"/>
                <a:cs typeface="+mn-cs"/>
              </a:rPr>
              <a:t>. The name of the girl who went on school strike to raise awareness of politicians lack of action on climate change. –Greta Thunberg.</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8317423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Stencil" panose="040409050D0802020404" pitchFamily="82" charset="0"/>
          </a:defRPr>
        </a:defPPr>
      </a:lstStyle>
    </a:spDef>
    <a:lnDef>
      <a:spPr bwMode="auto">
        <a:xfrm>
          <a:off x="0" y="0"/>
          <a:ext cx="1" cy="1"/>
        </a:xfrm>
        <a:custGeom>
          <a:avLst/>
          <a:gdLst/>
          <a:ahLst/>
          <a:cxnLst/>
          <a:rect l="0" t="0" r="0" b="0"/>
          <a:pathLst/>
        </a:cu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altLang="en-US" sz="1800" b="0" i="0" u="none" strike="noStrike" cap="none" normalizeH="0" baseline="0" smtClean="0">
            <a:ln>
              <a:noFill/>
            </a:ln>
            <a:solidFill>
              <a:schemeClr val="tx1"/>
            </a:solidFill>
            <a:effectLst/>
            <a:latin typeface="Stencil" panose="040409050D0802020404" pitchFamily="82"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35696</TotalTime>
  <Words>1154</Words>
  <Application>Microsoft Office PowerPoint</Application>
  <PresentationFormat>Widescreen</PresentationFormat>
  <Paragraphs>119</Paragraphs>
  <Slides>10</Slides>
  <Notes>6</Notes>
  <HiddenSlides>1</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Arial Black</vt:lpstr>
      <vt:lpstr>Calibri</vt:lpstr>
      <vt:lpstr>Calibri Light</vt:lpstr>
      <vt:lpstr>Stencil</vt:lpstr>
      <vt:lpstr>Times New Roman</vt:lpstr>
      <vt:lpstr>Office Theme</vt:lpstr>
      <vt:lpstr>Default Design</vt:lpstr>
      <vt:lpstr>What do you think this art is showing?</vt:lpstr>
      <vt:lpstr>Do now activity…</vt:lpstr>
      <vt:lpstr>Climate Change Lesson 6: Individual responses.</vt:lpstr>
      <vt:lpstr>Success criteria 1: To reflect on what we’ve learnt over the last 6 weeks.</vt:lpstr>
      <vt:lpstr>PowerPoint Presentation</vt:lpstr>
      <vt:lpstr>Success criteria 2: To play a game - blockbusters.</vt:lpstr>
      <vt:lpstr>PowerPoint Presentation</vt:lpstr>
      <vt:lpstr>PowerPoint Presentation</vt:lpstr>
      <vt:lpstr>PowerPoint Presentation</vt:lpstr>
      <vt:lpstr>Success criteria 3: To create something that reflects what we’ve learnt over the last 6 weeks.</vt:lpstr>
    </vt:vector>
  </TitlesOfParts>
  <Company>Ninestiles Academy Trust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Tony Kemp</dc:creator>
  <cp:lastModifiedBy>Tony Kemp</cp:lastModifiedBy>
  <cp:revision>58</cp:revision>
  <dcterms:created xsi:type="dcterms:W3CDTF">2022-06-01T06:17:38Z</dcterms:created>
  <dcterms:modified xsi:type="dcterms:W3CDTF">2023-01-02T20:16:47Z</dcterms:modified>
</cp:coreProperties>
</file>